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5"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03" autoAdjust="0"/>
    <p:restoredTop sz="86349" autoAdjust="0"/>
  </p:normalViewPr>
  <p:slideViewPr>
    <p:cSldViewPr snapToGrid="0" snapToObjects="1">
      <p:cViewPr varScale="1">
        <p:scale>
          <a:sx n="73" d="100"/>
          <a:sy n="73" d="100"/>
        </p:scale>
        <p:origin x="270" y="72"/>
      </p:cViewPr>
      <p:guideLst>
        <p:guide orient="horz" pos="2160"/>
        <p:guide pos="3840"/>
      </p:guideLst>
    </p:cSldViewPr>
  </p:slideViewPr>
  <p:outlineViewPr>
    <p:cViewPr>
      <p:scale>
        <a:sx n="33" d="100"/>
        <a:sy n="33" d="100"/>
      </p:scale>
      <p:origin x="0" y="-52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C167BE-2DE4-46DE-8E5F-6254346F8CCE}"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ID"/>
        </a:p>
      </dgm:t>
    </dgm:pt>
    <dgm:pt modelId="{E57BDC89-C355-409E-81B0-B868FAF694A7}">
      <dgm:prSet phldrT="[Text]"/>
      <dgm:spPr/>
      <dgm:t>
        <a:bodyPr/>
        <a:lstStyle/>
        <a:p>
          <a:r>
            <a:rPr lang="en-US" dirty="0"/>
            <a:t>Formatting the data into </a:t>
          </a:r>
          <a:r>
            <a:rPr lang="en-US" dirty="0" err="1"/>
            <a:t>DataFrame</a:t>
          </a:r>
          <a:endParaRPr lang="en-ID" dirty="0"/>
        </a:p>
      </dgm:t>
    </dgm:pt>
    <dgm:pt modelId="{A51680D5-5B3A-40DE-A944-B820D3EA889E}" type="parTrans" cxnId="{CB02517E-D28E-457E-9EE7-E176C0723326}">
      <dgm:prSet/>
      <dgm:spPr/>
      <dgm:t>
        <a:bodyPr/>
        <a:lstStyle/>
        <a:p>
          <a:endParaRPr lang="en-ID"/>
        </a:p>
      </dgm:t>
    </dgm:pt>
    <dgm:pt modelId="{895437D1-0C3F-4588-941C-2D8DDC68E576}" type="sibTrans" cxnId="{CB02517E-D28E-457E-9EE7-E176C0723326}">
      <dgm:prSet/>
      <dgm:spPr/>
      <dgm:t>
        <a:bodyPr/>
        <a:lstStyle/>
        <a:p>
          <a:endParaRPr lang="en-ID"/>
        </a:p>
      </dgm:t>
    </dgm:pt>
    <dgm:pt modelId="{13F0EB57-50EB-44ED-A200-D87190CEDDB7}">
      <dgm:prSet phldrT="[Text]"/>
      <dgm:spPr/>
      <dgm:t>
        <a:bodyPr/>
        <a:lstStyle/>
        <a:p>
          <a:r>
            <a:rPr lang="en-US" dirty="0"/>
            <a:t>Get  SpaceX Rest API</a:t>
          </a:r>
          <a:endParaRPr lang="en-ID" dirty="0"/>
        </a:p>
      </dgm:t>
    </dgm:pt>
    <dgm:pt modelId="{A9EEAD0C-2B2F-4648-8DD7-6D22451F6F47}" type="parTrans" cxnId="{B8F883D8-FCA2-46A1-A198-3F11CD056F74}">
      <dgm:prSet/>
      <dgm:spPr/>
      <dgm:t>
        <a:bodyPr/>
        <a:lstStyle/>
        <a:p>
          <a:endParaRPr lang="en-ID"/>
        </a:p>
      </dgm:t>
    </dgm:pt>
    <dgm:pt modelId="{1D99420F-D7CC-466C-A860-2D05DECE50A0}" type="sibTrans" cxnId="{B8F883D8-FCA2-46A1-A198-3F11CD056F74}">
      <dgm:prSet/>
      <dgm:spPr/>
      <dgm:t>
        <a:bodyPr/>
        <a:lstStyle/>
        <a:p>
          <a:endParaRPr lang="en-ID"/>
        </a:p>
      </dgm:t>
    </dgm:pt>
    <dgm:pt modelId="{EB26474E-D905-4D5C-AD4B-255E3714F93A}">
      <dgm:prSet phldrT="[Text]"/>
      <dgm:spPr/>
      <dgm:t>
        <a:bodyPr/>
        <a:lstStyle/>
        <a:p>
          <a:r>
            <a:rPr lang="en-US" dirty="0"/>
            <a:t>Cleaning the data</a:t>
          </a:r>
          <a:endParaRPr lang="en-ID" dirty="0"/>
        </a:p>
      </dgm:t>
    </dgm:pt>
    <dgm:pt modelId="{A871B5EE-6364-469A-B1BE-3FCC0FDD6DB9}" type="parTrans" cxnId="{576B77A3-13E2-46A9-94A0-5E0B1766D7BC}">
      <dgm:prSet/>
      <dgm:spPr/>
      <dgm:t>
        <a:bodyPr/>
        <a:lstStyle/>
        <a:p>
          <a:endParaRPr lang="en-ID"/>
        </a:p>
      </dgm:t>
    </dgm:pt>
    <dgm:pt modelId="{22F8F6D0-004D-4AEF-99CF-7294A88184DB}" type="sibTrans" cxnId="{576B77A3-13E2-46A9-94A0-5E0B1766D7BC}">
      <dgm:prSet/>
      <dgm:spPr/>
      <dgm:t>
        <a:bodyPr/>
        <a:lstStyle/>
        <a:p>
          <a:endParaRPr lang="en-ID"/>
        </a:p>
      </dgm:t>
    </dgm:pt>
    <dgm:pt modelId="{C4233289-0809-4222-B8D1-A26661A8779C}">
      <dgm:prSet phldrT="[Text]"/>
      <dgm:spPr/>
      <dgm:t>
        <a:bodyPr/>
        <a:lstStyle/>
        <a:p>
          <a:r>
            <a:rPr lang="en-US" dirty="0"/>
            <a:t>Export result data in csv files</a:t>
          </a:r>
          <a:endParaRPr lang="en-ID" dirty="0"/>
        </a:p>
      </dgm:t>
    </dgm:pt>
    <dgm:pt modelId="{B5776B76-39E8-41D1-8E1C-63D5AF81864D}" type="parTrans" cxnId="{AB0D2347-8312-44EA-B4CA-796F38F4AB98}">
      <dgm:prSet/>
      <dgm:spPr/>
      <dgm:t>
        <a:bodyPr/>
        <a:lstStyle/>
        <a:p>
          <a:endParaRPr lang="en-ID"/>
        </a:p>
      </dgm:t>
    </dgm:pt>
    <dgm:pt modelId="{8E24251D-48A0-495C-9FC8-93CC41C61A99}" type="sibTrans" cxnId="{AB0D2347-8312-44EA-B4CA-796F38F4AB98}">
      <dgm:prSet/>
      <dgm:spPr/>
      <dgm:t>
        <a:bodyPr/>
        <a:lstStyle/>
        <a:p>
          <a:endParaRPr lang="en-ID"/>
        </a:p>
      </dgm:t>
    </dgm:pt>
    <dgm:pt modelId="{0FA08848-603B-4D56-AA6D-1F99FE94A891}" type="pres">
      <dgm:prSet presAssocID="{49C167BE-2DE4-46DE-8E5F-6254346F8CCE}" presName="Name0" presStyleCnt="0">
        <dgm:presLayoutVars>
          <dgm:chMax val="4"/>
          <dgm:resizeHandles val="exact"/>
        </dgm:presLayoutVars>
      </dgm:prSet>
      <dgm:spPr/>
    </dgm:pt>
    <dgm:pt modelId="{11A6B9FF-75F3-47C8-BB49-A33645CAD6AD}" type="pres">
      <dgm:prSet presAssocID="{49C167BE-2DE4-46DE-8E5F-6254346F8CCE}" presName="ellipse" presStyleLbl="trBgShp" presStyleIdx="0" presStyleCnt="1"/>
      <dgm:spPr/>
    </dgm:pt>
    <dgm:pt modelId="{DB79233D-6A25-4C6F-8DB4-99A688D46C5D}" type="pres">
      <dgm:prSet presAssocID="{49C167BE-2DE4-46DE-8E5F-6254346F8CCE}" presName="arrow1" presStyleLbl="fgShp" presStyleIdx="0" presStyleCnt="1"/>
      <dgm:spPr/>
    </dgm:pt>
    <dgm:pt modelId="{2918DFC2-17B0-414D-A204-CEDD026DD1DD}" type="pres">
      <dgm:prSet presAssocID="{49C167BE-2DE4-46DE-8E5F-6254346F8CCE}" presName="rectangle" presStyleLbl="revTx" presStyleIdx="0" presStyleCnt="1">
        <dgm:presLayoutVars>
          <dgm:bulletEnabled val="1"/>
        </dgm:presLayoutVars>
      </dgm:prSet>
      <dgm:spPr/>
    </dgm:pt>
    <dgm:pt modelId="{933EBB27-3F4C-4B8F-BD22-6F3E4FD684C6}" type="pres">
      <dgm:prSet presAssocID="{13F0EB57-50EB-44ED-A200-D87190CEDDB7}" presName="item1" presStyleLbl="node1" presStyleIdx="0" presStyleCnt="3">
        <dgm:presLayoutVars>
          <dgm:bulletEnabled val="1"/>
        </dgm:presLayoutVars>
      </dgm:prSet>
      <dgm:spPr/>
    </dgm:pt>
    <dgm:pt modelId="{707F88AD-6D5E-4F60-AD54-1B831D0C753D}" type="pres">
      <dgm:prSet presAssocID="{EB26474E-D905-4D5C-AD4B-255E3714F93A}" presName="item2" presStyleLbl="node1" presStyleIdx="1" presStyleCnt="3">
        <dgm:presLayoutVars>
          <dgm:bulletEnabled val="1"/>
        </dgm:presLayoutVars>
      </dgm:prSet>
      <dgm:spPr/>
    </dgm:pt>
    <dgm:pt modelId="{93789AB4-6794-47F1-B4D0-4F71B3CE6731}" type="pres">
      <dgm:prSet presAssocID="{C4233289-0809-4222-B8D1-A26661A8779C}" presName="item3" presStyleLbl="node1" presStyleIdx="2" presStyleCnt="3">
        <dgm:presLayoutVars>
          <dgm:bulletEnabled val="1"/>
        </dgm:presLayoutVars>
      </dgm:prSet>
      <dgm:spPr/>
    </dgm:pt>
    <dgm:pt modelId="{BC17C312-34A3-4E5A-9D4D-1EB43E5F6078}" type="pres">
      <dgm:prSet presAssocID="{49C167BE-2DE4-46DE-8E5F-6254346F8CCE}" presName="funnel" presStyleLbl="trAlignAcc1" presStyleIdx="0" presStyleCnt="1"/>
      <dgm:spPr/>
    </dgm:pt>
  </dgm:ptLst>
  <dgm:cxnLst>
    <dgm:cxn modelId="{13C6BE5F-B497-481B-A4C7-E00409E8BCD1}" type="presOf" srcId="{13F0EB57-50EB-44ED-A200-D87190CEDDB7}" destId="{707F88AD-6D5E-4F60-AD54-1B831D0C753D}" srcOrd="0" destOrd="0" presId="urn:microsoft.com/office/officeart/2005/8/layout/funnel1"/>
    <dgm:cxn modelId="{AB0D2347-8312-44EA-B4CA-796F38F4AB98}" srcId="{49C167BE-2DE4-46DE-8E5F-6254346F8CCE}" destId="{C4233289-0809-4222-B8D1-A26661A8779C}" srcOrd="3" destOrd="0" parTransId="{B5776B76-39E8-41D1-8E1C-63D5AF81864D}" sibTransId="{8E24251D-48A0-495C-9FC8-93CC41C61A99}"/>
    <dgm:cxn modelId="{CB02517E-D28E-457E-9EE7-E176C0723326}" srcId="{49C167BE-2DE4-46DE-8E5F-6254346F8CCE}" destId="{E57BDC89-C355-409E-81B0-B868FAF694A7}" srcOrd="0" destOrd="0" parTransId="{A51680D5-5B3A-40DE-A944-B820D3EA889E}" sibTransId="{895437D1-0C3F-4588-941C-2D8DDC68E576}"/>
    <dgm:cxn modelId="{7F9E0299-3799-478B-96C5-ADABF76AD012}" type="presOf" srcId="{E57BDC89-C355-409E-81B0-B868FAF694A7}" destId="{93789AB4-6794-47F1-B4D0-4F71B3CE6731}" srcOrd="0" destOrd="0" presId="urn:microsoft.com/office/officeart/2005/8/layout/funnel1"/>
    <dgm:cxn modelId="{576B77A3-13E2-46A9-94A0-5E0B1766D7BC}" srcId="{49C167BE-2DE4-46DE-8E5F-6254346F8CCE}" destId="{EB26474E-D905-4D5C-AD4B-255E3714F93A}" srcOrd="2" destOrd="0" parTransId="{A871B5EE-6364-469A-B1BE-3FCC0FDD6DB9}" sibTransId="{22F8F6D0-004D-4AEF-99CF-7294A88184DB}"/>
    <dgm:cxn modelId="{1DCCF8A5-DB96-4404-B5A3-634F6B6BB04E}" type="presOf" srcId="{EB26474E-D905-4D5C-AD4B-255E3714F93A}" destId="{933EBB27-3F4C-4B8F-BD22-6F3E4FD684C6}" srcOrd="0" destOrd="0" presId="urn:microsoft.com/office/officeart/2005/8/layout/funnel1"/>
    <dgm:cxn modelId="{5F69ECB7-FCC4-4378-AEEF-CD3D94CBD350}" type="presOf" srcId="{C4233289-0809-4222-B8D1-A26661A8779C}" destId="{2918DFC2-17B0-414D-A204-CEDD026DD1DD}" srcOrd="0" destOrd="0" presId="urn:microsoft.com/office/officeart/2005/8/layout/funnel1"/>
    <dgm:cxn modelId="{B86984C9-26A3-4879-958A-3053CF31CCA2}" type="presOf" srcId="{49C167BE-2DE4-46DE-8E5F-6254346F8CCE}" destId="{0FA08848-603B-4D56-AA6D-1F99FE94A891}" srcOrd="0" destOrd="0" presId="urn:microsoft.com/office/officeart/2005/8/layout/funnel1"/>
    <dgm:cxn modelId="{B8F883D8-FCA2-46A1-A198-3F11CD056F74}" srcId="{49C167BE-2DE4-46DE-8E5F-6254346F8CCE}" destId="{13F0EB57-50EB-44ED-A200-D87190CEDDB7}" srcOrd="1" destOrd="0" parTransId="{A9EEAD0C-2B2F-4648-8DD7-6D22451F6F47}" sibTransId="{1D99420F-D7CC-466C-A860-2D05DECE50A0}"/>
    <dgm:cxn modelId="{AA03F9BE-06D1-471A-A50A-1B5733E59205}" type="presParOf" srcId="{0FA08848-603B-4D56-AA6D-1F99FE94A891}" destId="{11A6B9FF-75F3-47C8-BB49-A33645CAD6AD}" srcOrd="0" destOrd="0" presId="urn:microsoft.com/office/officeart/2005/8/layout/funnel1"/>
    <dgm:cxn modelId="{359F9658-2E26-40B2-934C-CF2C75ED7490}" type="presParOf" srcId="{0FA08848-603B-4D56-AA6D-1F99FE94A891}" destId="{DB79233D-6A25-4C6F-8DB4-99A688D46C5D}" srcOrd="1" destOrd="0" presId="urn:microsoft.com/office/officeart/2005/8/layout/funnel1"/>
    <dgm:cxn modelId="{6777187C-B5BA-48AF-B8D8-5542720726F0}" type="presParOf" srcId="{0FA08848-603B-4D56-AA6D-1F99FE94A891}" destId="{2918DFC2-17B0-414D-A204-CEDD026DD1DD}" srcOrd="2" destOrd="0" presId="urn:microsoft.com/office/officeart/2005/8/layout/funnel1"/>
    <dgm:cxn modelId="{0675A0B3-6BCE-4576-9E97-444B3C3DC833}" type="presParOf" srcId="{0FA08848-603B-4D56-AA6D-1F99FE94A891}" destId="{933EBB27-3F4C-4B8F-BD22-6F3E4FD684C6}" srcOrd="3" destOrd="0" presId="urn:microsoft.com/office/officeart/2005/8/layout/funnel1"/>
    <dgm:cxn modelId="{64556218-F37F-4925-8772-19764D9545AD}" type="presParOf" srcId="{0FA08848-603B-4D56-AA6D-1F99FE94A891}" destId="{707F88AD-6D5E-4F60-AD54-1B831D0C753D}" srcOrd="4" destOrd="0" presId="urn:microsoft.com/office/officeart/2005/8/layout/funnel1"/>
    <dgm:cxn modelId="{B7379A48-A2B2-4CAB-956D-499332A734D8}" type="presParOf" srcId="{0FA08848-603B-4D56-AA6D-1F99FE94A891}" destId="{93789AB4-6794-47F1-B4D0-4F71B3CE6731}" srcOrd="5" destOrd="0" presId="urn:microsoft.com/office/officeart/2005/8/layout/funnel1"/>
    <dgm:cxn modelId="{66B9716C-BC27-486C-B091-C33C705F88C7}" type="presParOf" srcId="{0FA08848-603B-4D56-AA6D-1F99FE94A891}" destId="{BC17C312-34A3-4E5A-9D4D-1EB43E5F6078}"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C167BE-2DE4-46DE-8E5F-6254346F8CCE}"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ID"/>
        </a:p>
      </dgm:t>
    </dgm:pt>
    <dgm:pt modelId="{E57BDC89-C355-409E-81B0-B868FAF694A7}">
      <dgm:prSet phldrT="[Text]"/>
      <dgm:spPr/>
      <dgm:t>
        <a:bodyPr/>
        <a:lstStyle/>
        <a:p>
          <a:r>
            <a:rPr lang="en-US" dirty="0"/>
            <a:t>Extract data into beautiful soup</a:t>
          </a:r>
          <a:endParaRPr lang="en-ID" dirty="0"/>
        </a:p>
      </dgm:t>
    </dgm:pt>
    <dgm:pt modelId="{A51680D5-5B3A-40DE-A944-B820D3EA889E}" type="parTrans" cxnId="{CB02517E-D28E-457E-9EE7-E176C0723326}">
      <dgm:prSet/>
      <dgm:spPr/>
      <dgm:t>
        <a:bodyPr/>
        <a:lstStyle/>
        <a:p>
          <a:endParaRPr lang="en-ID"/>
        </a:p>
      </dgm:t>
    </dgm:pt>
    <dgm:pt modelId="{895437D1-0C3F-4588-941C-2D8DDC68E576}" type="sibTrans" cxnId="{CB02517E-D28E-457E-9EE7-E176C0723326}">
      <dgm:prSet/>
      <dgm:spPr/>
      <dgm:t>
        <a:bodyPr/>
        <a:lstStyle/>
        <a:p>
          <a:endParaRPr lang="en-ID"/>
        </a:p>
      </dgm:t>
    </dgm:pt>
    <dgm:pt modelId="{13F0EB57-50EB-44ED-A200-D87190CEDDB7}">
      <dgm:prSet phldrT="[Text]"/>
      <dgm:spPr/>
      <dgm:t>
        <a:bodyPr/>
        <a:lstStyle/>
        <a:p>
          <a:r>
            <a:rPr lang="en-US" dirty="0"/>
            <a:t>Get HTML Response from Wikipedia</a:t>
          </a:r>
          <a:endParaRPr lang="en-ID" dirty="0"/>
        </a:p>
      </dgm:t>
    </dgm:pt>
    <dgm:pt modelId="{A9EEAD0C-2B2F-4648-8DD7-6D22451F6F47}" type="parTrans" cxnId="{B8F883D8-FCA2-46A1-A198-3F11CD056F74}">
      <dgm:prSet/>
      <dgm:spPr/>
      <dgm:t>
        <a:bodyPr/>
        <a:lstStyle/>
        <a:p>
          <a:endParaRPr lang="en-ID"/>
        </a:p>
      </dgm:t>
    </dgm:pt>
    <dgm:pt modelId="{1D99420F-D7CC-466C-A860-2D05DECE50A0}" type="sibTrans" cxnId="{B8F883D8-FCA2-46A1-A198-3F11CD056F74}">
      <dgm:prSet/>
      <dgm:spPr/>
      <dgm:t>
        <a:bodyPr/>
        <a:lstStyle/>
        <a:p>
          <a:endParaRPr lang="en-ID"/>
        </a:p>
      </dgm:t>
    </dgm:pt>
    <dgm:pt modelId="{C4233289-0809-4222-B8D1-A26661A8779C}">
      <dgm:prSet phldrT="[Text]"/>
      <dgm:spPr/>
      <dgm:t>
        <a:bodyPr/>
        <a:lstStyle/>
        <a:p>
          <a:r>
            <a:rPr lang="en-US" dirty="0"/>
            <a:t>Export result data in csv files</a:t>
          </a:r>
          <a:endParaRPr lang="en-ID" dirty="0"/>
        </a:p>
      </dgm:t>
    </dgm:pt>
    <dgm:pt modelId="{B5776B76-39E8-41D1-8E1C-63D5AF81864D}" type="parTrans" cxnId="{AB0D2347-8312-44EA-B4CA-796F38F4AB98}">
      <dgm:prSet/>
      <dgm:spPr/>
      <dgm:t>
        <a:bodyPr/>
        <a:lstStyle/>
        <a:p>
          <a:endParaRPr lang="en-ID"/>
        </a:p>
      </dgm:t>
    </dgm:pt>
    <dgm:pt modelId="{8E24251D-48A0-495C-9FC8-93CC41C61A99}" type="sibTrans" cxnId="{AB0D2347-8312-44EA-B4CA-796F38F4AB98}">
      <dgm:prSet/>
      <dgm:spPr/>
      <dgm:t>
        <a:bodyPr/>
        <a:lstStyle/>
        <a:p>
          <a:endParaRPr lang="en-ID"/>
        </a:p>
      </dgm:t>
    </dgm:pt>
    <dgm:pt modelId="{EB26474E-D905-4D5C-AD4B-255E3714F93A}">
      <dgm:prSet phldrT="[Text]"/>
      <dgm:spPr/>
      <dgm:t>
        <a:bodyPr/>
        <a:lstStyle/>
        <a:p>
          <a:r>
            <a:rPr lang="en-US" dirty="0"/>
            <a:t>Converting &amp; Formatting data</a:t>
          </a:r>
          <a:endParaRPr lang="en-ID" dirty="0"/>
        </a:p>
      </dgm:t>
    </dgm:pt>
    <dgm:pt modelId="{22F8F6D0-004D-4AEF-99CF-7294A88184DB}" type="sibTrans" cxnId="{576B77A3-13E2-46A9-94A0-5E0B1766D7BC}">
      <dgm:prSet/>
      <dgm:spPr/>
      <dgm:t>
        <a:bodyPr/>
        <a:lstStyle/>
        <a:p>
          <a:endParaRPr lang="en-ID"/>
        </a:p>
      </dgm:t>
    </dgm:pt>
    <dgm:pt modelId="{A871B5EE-6364-469A-B1BE-3FCC0FDD6DB9}" type="parTrans" cxnId="{576B77A3-13E2-46A9-94A0-5E0B1766D7BC}">
      <dgm:prSet/>
      <dgm:spPr/>
      <dgm:t>
        <a:bodyPr/>
        <a:lstStyle/>
        <a:p>
          <a:endParaRPr lang="en-ID"/>
        </a:p>
      </dgm:t>
    </dgm:pt>
    <dgm:pt modelId="{0FA08848-603B-4D56-AA6D-1F99FE94A891}" type="pres">
      <dgm:prSet presAssocID="{49C167BE-2DE4-46DE-8E5F-6254346F8CCE}" presName="Name0" presStyleCnt="0">
        <dgm:presLayoutVars>
          <dgm:chMax val="4"/>
          <dgm:resizeHandles val="exact"/>
        </dgm:presLayoutVars>
      </dgm:prSet>
      <dgm:spPr/>
    </dgm:pt>
    <dgm:pt modelId="{11A6B9FF-75F3-47C8-BB49-A33645CAD6AD}" type="pres">
      <dgm:prSet presAssocID="{49C167BE-2DE4-46DE-8E5F-6254346F8CCE}" presName="ellipse" presStyleLbl="trBgShp" presStyleIdx="0" presStyleCnt="1"/>
      <dgm:spPr/>
    </dgm:pt>
    <dgm:pt modelId="{DB79233D-6A25-4C6F-8DB4-99A688D46C5D}" type="pres">
      <dgm:prSet presAssocID="{49C167BE-2DE4-46DE-8E5F-6254346F8CCE}" presName="arrow1" presStyleLbl="fgShp" presStyleIdx="0" presStyleCnt="1"/>
      <dgm:spPr/>
    </dgm:pt>
    <dgm:pt modelId="{2918DFC2-17B0-414D-A204-CEDD026DD1DD}" type="pres">
      <dgm:prSet presAssocID="{49C167BE-2DE4-46DE-8E5F-6254346F8CCE}" presName="rectangle" presStyleLbl="revTx" presStyleIdx="0" presStyleCnt="1">
        <dgm:presLayoutVars>
          <dgm:bulletEnabled val="1"/>
        </dgm:presLayoutVars>
      </dgm:prSet>
      <dgm:spPr/>
    </dgm:pt>
    <dgm:pt modelId="{933EBB27-3F4C-4B8F-BD22-6F3E4FD684C6}" type="pres">
      <dgm:prSet presAssocID="{13F0EB57-50EB-44ED-A200-D87190CEDDB7}" presName="item1" presStyleLbl="node1" presStyleIdx="0" presStyleCnt="3">
        <dgm:presLayoutVars>
          <dgm:bulletEnabled val="1"/>
        </dgm:presLayoutVars>
      </dgm:prSet>
      <dgm:spPr/>
    </dgm:pt>
    <dgm:pt modelId="{707F88AD-6D5E-4F60-AD54-1B831D0C753D}" type="pres">
      <dgm:prSet presAssocID="{EB26474E-D905-4D5C-AD4B-255E3714F93A}" presName="item2" presStyleLbl="node1" presStyleIdx="1" presStyleCnt="3">
        <dgm:presLayoutVars>
          <dgm:bulletEnabled val="1"/>
        </dgm:presLayoutVars>
      </dgm:prSet>
      <dgm:spPr/>
    </dgm:pt>
    <dgm:pt modelId="{93789AB4-6794-47F1-B4D0-4F71B3CE6731}" type="pres">
      <dgm:prSet presAssocID="{C4233289-0809-4222-B8D1-A26661A8779C}" presName="item3" presStyleLbl="node1" presStyleIdx="2" presStyleCnt="3">
        <dgm:presLayoutVars>
          <dgm:bulletEnabled val="1"/>
        </dgm:presLayoutVars>
      </dgm:prSet>
      <dgm:spPr/>
    </dgm:pt>
    <dgm:pt modelId="{BC17C312-34A3-4E5A-9D4D-1EB43E5F6078}" type="pres">
      <dgm:prSet presAssocID="{49C167BE-2DE4-46DE-8E5F-6254346F8CCE}" presName="funnel" presStyleLbl="trAlignAcc1" presStyleIdx="0" presStyleCnt="1"/>
      <dgm:spPr/>
    </dgm:pt>
  </dgm:ptLst>
  <dgm:cxnLst>
    <dgm:cxn modelId="{13C6BE5F-B497-481B-A4C7-E00409E8BCD1}" type="presOf" srcId="{13F0EB57-50EB-44ED-A200-D87190CEDDB7}" destId="{707F88AD-6D5E-4F60-AD54-1B831D0C753D}" srcOrd="0" destOrd="0" presId="urn:microsoft.com/office/officeart/2005/8/layout/funnel1"/>
    <dgm:cxn modelId="{AB0D2347-8312-44EA-B4CA-796F38F4AB98}" srcId="{49C167BE-2DE4-46DE-8E5F-6254346F8CCE}" destId="{C4233289-0809-4222-B8D1-A26661A8779C}" srcOrd="3" destOrd="0" parTransId="{B5776B76-39E8-41D1-8E1C-63D5AF81864D}" sibTransId="{8E24251D-48A0-495C-9FC8-93CC41C61A99}"/>
    <dgm:cxn modelId="{CB02517E-D28E-457E-9EE7-E176C0723326}" srcId="{49C167BE-2DE4-46DE-8E5F-6254346F8CCE}" destId="{E57BDC89-C355-409E-81B0-B868FAF694A7}" srcOrd="0" destOrd="0" parTransId="{A51680D5-5B3A-40DE-A944-B820D3EA889E}" sibTransId="{895437D1-0C3F-4588-941C-2D8DDC68E576}"/>
    <dgm:cxn modelId="{7F9E0299-3799-478B-96C5-ADABF76AD012}" type="presOf" srcId="{E57BDC89-C355-409E-81B0-B868FAF694A7}" destId="{93789AB4-6794-47F1-B4D0-4F71B3CE6731}" srcOrd="0" destOrd="0" presId="urn:microsoft.com/office/officeart/2005/8/layout/funnel1"/>
    <dgm:cxn modelId="{576B77A3-13E2-46A9-94A0-5E0B1766D7BC}" srcId="{49C167BE-2DE4-46DE-8E5F-6254346F8CCE}" destId="{EB26474E-D905-4D5C-AD4B-255E3714F93A}" srcOrd="2" destOrd="0" parTransId="{A871B5EE-6364-469A-B1BE-3FCC0FDD6DB9}" sibTransId="{22F8F6D0-004D-4AEF-99CF-7294A88184DB}"/>
    <dgm:cxn modelId="{1DCCF8A5-DB96-4404-B5A3-634F6B6BB04E}" type="presOf" srcId="{EB26474E-D905-4D5C-AD4B-255E3714F93A}" destId="{933EBB27-3F4C-4B8F-BD22-6F3E4FD684C6}" srcOrd="0" destOrd="0" presId="urn:microsoft.com/office/officeart/2005/8/layout/funnel1"/>
    <dgm:cxn modelId="{5F69ECB7-FCC4-4378-AEEF-CD3D94CBD350}" type="presOf" srcId="{C4233289-0809-4222-B8D1-A26661A8779C}" destId="{2918DFC2-17B0-414D-A204-CEDD026DD1DD}" srcOrd="0" destOrd="0" presId="urn:microsoft.com/office/officeart/2005/8/layout/funnel1"/>
    <dgm:cxn modelId="{B86984C9-26A3-4879-958A-3053CF31CCA2}" type="presOf" srcId="{49C167BE-2DE4-46DE-8E5F-6254346F8CCE}" destId="{0FA08848-603B-4D56-AA6D-1F99FE94A891}" srcOrd="0" destOrd="0" presId="urn:microsoft.com/office/officeart/2005/8/layout/funnel1"/>
    <dgm:cxn modelId="{B8F883D8-FCA2-46A1-A198-3F11CD056F74}" srcId="{49C167BE-2DE4-46DE-8E5F-6254346F8CCE}" destId="{13F0EB57-50EB-44ED-A200-D87190CEDDB7}" srcOrd="1" destOrd="0" parTransId="{A9EEAD0C-2B2F-4648-8DD7-6D22451F6F47}" sibTransId="{1D99420F-D7CC-466C-A860-2D05DECE50A0}"/>
    <dgm:cxn modelId="{AA03F9BE-06D1-471A-A50A-1B5733E59205}" type="presParOf" srcId="{0FA08848-603B-4D56-AA6D-1F99FE94A891}" destId="{11A6B9FF-75F3-47C8-BB49-A33645CAD6AD}" srcOrd="0" destOrd="0" presId="urn:microsoft.com/office/officeart/2005/8/layout/funnel1"/>
    <dgm:cxn modelId="{359F9658-2E26-40B2-934C-CF2C75ED7490}" type="presParOf" srcId="{0FA08848-603B-4D56-AA6D-1F99FE94A891}" destId="{DB79233D-6A25-4C6F-8DB4-99A688D46C5D}" srcOrd="1" destOrd="0" presId="urn:microsoft.com/office/officeart/2005/8/layout/funnel1"/>
    <dgm:cxn modelId="{6777187C-B5BA-48AF-B8D8-5542720726F0}" type="presParOf" srcId="{0FA08848-603B-4D56-AA6D-1F99FE94A891}" destId="{2918DFC2-17B0-414D-A204-CEDD026DD1DD}" srcOrd="2" destOrd="0" presId="urn:microsoft.com/office/officeart/2005/8/layout/funnel1"/>
    <dgm:cxn modelId="{0675A0B3-6BCE-4576-9E97-444B3C3DC833}" type="presParOf" srcId="{0FA08848-603B-4D56-AA6D-1F99FE94A891}" destId="{933EBB27-3F4C-4B8F-BD22-6F3E4FD684C6}" srcOrd="3" destOrd="0" presId="urn:microsoft.com/office/officeart/2005/8/layout/funnel1"/>
    <dgm:cxn modelId="{64556218-F37F-4925-8772-19764D9545AD}" type="presParOf" srcId="{0FA08848-603B-4D56-AA6D-1F99FE94A891}" destId="{707F88AD-6D5E-4F60-AD54-1B831D0C753D}" srcOrd="4" destOrd="0" presId="urn:microsoft.com/office/officeart/2005/8/layout/funnel1"/>
    <dgm:cxn modelId="{B7379A48-A2B2-4CAB-956D-499332A734D8}" type="presParOf" srcId="{0FA08848-603B-4D56-AA6D-1F99FE94A891}" destId="{93789AB4-6794-47F1-B4D0-4F71B3CE6731}" srcOrd="5" destOrd="0" presId="urn:microsoft.com/office/officeart/2005/8/layout/funnel1"/>
    <dgm:cxn modelId="{66B9716C-BC27-486C-B091-C33C705F88C7}" type="presParOf" srcId="{0FA08848-603B-4D56-AA6D-1F99FE94A891}" destId="{BC17C312-34A3-4E5A-9D4D-1EB43E5F6078}"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7B67FE-1367-4E30-9B7E-15A79C330D37}"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ID"/>
        </a:p>
      </dgm:t>
    </dgm:pt>
    <dgm:pt modelId="{38EC424C-2920-4822-AC5A-125E358038AD}">
      <dgm:prSet phldrT="[Text]"/>
      <dgm:spPr/>
      <dgm:t>
        <a:bodyPr/>
        <a:lstStyle/>
        <a:p>
          <a:r>
            <a:rPr lang="en-US"/>
            <a:t>EDA on SpaceX Dataset</a:t>
          </a:r>
          <a:endParaRPr lang="en-ID" dirty="0"/>
        </a:p>
      </dgm:t>
    </dgm:pt>
    <dgm:pt modelId="{CF6C5BFD-D698-4455-9FC4-54F40E6206B0}" type="parTrans" cxnId="{A5930320-080F-45EA-B88E-72F7795C0034}">
      <dgm:prSet/>
      <dgm:spPr/>
      <dgm:t>
        <a:bodyPr/>
        <a:lstStyle/>
        <a:p>
          <a:endParaRPr lang="en-ID"/>
        </a:p>
      </dgm:t>
    </dgm:pt>
    <dgm:pt modelId="{D70F1F5B-92F5-44BF-B971-3FF94A6561C8}" type="sibTrans" cxnId="{A5930320-080F-45EA-B88E-72F7795C0034}">
      <dgm:prSet/>
      <dgm:spPr/>
      <dgm:t>
        <a:bodyPr/>
        <a:lstStyle/>
        <a:p>
          <a:endParaRPr lang="en-ID"/>
        </a:p>
      </dgm:t>
    </dgm:pt>
    <dgm:pt modelId="{C129CE50-5492-451A-BACE-BF801EC9EDF8}">
      <dgm:prSet phldrT="[Text]"/>
      <dgm:spPr/>
      <dgm:t>
        <a:bodyPr/>
        <a:lstStyle/>
        <a:p>
          <a:r>
            <a:rPr lang="en-US" dirty="0"/>
            <a:t>Calculate #of launches at each site</a:t>
          </a:r>
          <a:endParaRPr lang="en-ID" dirty="0"/>
        </a:p>
      </dgm:t>
    </dgm:pt>
    <dgm:pt modelId="{2819FC06-4664-48EF-839B-1B88B73F8347}" type="parTrans" cxnId="{4BA8FFC2-F54B-46EA-886F-9DAD2933BD9B}">
      <dgm:prSet/>
      <dgm:spPr/>
      <dgm:t>
        <a:bodyPr/>
        <a:lstStyle/>
        <a:p>
          <a:endParaRPr lang="en-ID"/>
        </a:p>
      </dgm:t>
    </dgm:pt>
    <dgm:pt modelId="{7456089D-2263-4891-9575-DCF062D10C32}" type="sibTrans" cxnId="{4BA8FFC2-F54B-46EA-886F-9DAD2933BD9B}">
      <dgm:prSet/>
      <dgm:spPr/>
      <dgm:t>
        <a:bodyPr/>
        <a:lstStyle/>
        <a:p>
          <a:endParaRPr lang="en-ID"/>
        </a:p>
      </dgm:t>
    </dgm:pt>
    <dgm:pt modelId="{3087B9CA-7430-4EB5-8E90-977FC332BE60}">
      <dgm:prSet phldrT="[Text]"/>
      <dgm:spPr/>
      <dgm:t>
        <a:bodyPr/>
        <a:lstStyle/>
        <a:p>
          <a:r>
            <a:rPr lang="en-US" dirty="0"/>
            <a:t>Calculate # occurrence of mission outcome / orbit type</a:t>
          </a:r>
          <a:endParaRPr lang="en-ID" dirty="0"/>
        </a:p>
      </dgm:t>
    </dgm:pt>
    <dgm:pt modelId="{25F92455-2CF0-45C8-9028-ED74CB7CDD6C}" type="parTrans" cxnId="{0C043821-9D82-42AF-92ED-703DF8DEFADD}">
      <dgm:prSet/>
      <dgm:spPr/>
      <dgm:t>
        <a:bodyPr/>
        <a:lstStyle/>
        <a:p>
          <a:endParaRPr lang="en-ID"/>
        </a:p>
      </dgm:t>
    </dgm:pt>
    <dgm:pt modelId="{B3438AAB-0ED3-49C0-8D3A-CA34C63E2676}" type="sibTrans" cxnId="{0C043821-9D82-42AF-92ED-703DF8DEFADD}">
      <dgm:prSet/>
      <dgm:spPr/>
      <dgm:t>
        <a:bodyPr/>
        <a:lstStyle/>
        <a:p>
          <a:endParaRPr lang="en-ID"/>
        </a:p>
      </dgm:t>
    </dgm:pt>
    <dgm:pt modelId="{16494C4C-25D9-4E1C-8867-844ADBFFBF2A}">
      <dgm:prSet phldrT="[Text]"/>
      <dgm:spPr/>
      <dgm:t>
        <a:bodyPr/>
        <a:lstStyle/>
        <a:p>
          <a:r>
            <a:rPr lang="en-US" dirty="0"/>
            <a:t>Exporting dataset</a:t>
          </a:r>
          <a:endParaRPr lang="en-ID" dirty="0"/>
        </a:p>
      </dgm:t>
    </dgm:pt>
    <dgm:pt modelId="{13B00A2C-F498-450F-A612-A9AC407936D1}" type="parTrans" cxnId="{F9B62AEC-2424-4507-BA6F-288A620F1899}">
      <dgm:prSet/>
      <dgm:spPr/>
      <dgm:t>
        <a:bodyPr/>
        <a:lstStyle/>
        <a:p>
          <a:endParaRPr lang="en-ID"/>
        </a:p>
      </dgm:t>
    </dgm:pt>
    <dgm:pt modelId="{9E4243A3-A2B9-489C-B7B6-FCCEAE790E56}" type="sibTrans" cxnId="{F9B62AEC-2424-4507-BA6F-288A620F1899}">
      <dgm:prSet/>
      <dgm:spPr/>
      <dgm:t>
        <a:bodyPr/>
        <a:lstStyle/>
        <a:p>
          <a:endParaRPr lang="en-ID"/>
        </a:p>
      </dgm:t>
    </dgm:pt>
    <dgm:pt modelId="{A12445B4-4091-47AE-AB82-A2286A9A68B4}">
      <dgm:prSet phldrT="[Text]"/>
      <dgm:spPr/>
      <dgm:t>
        <a:bodyPr/>
        <a:lstStyle/>
        <a:p>
          <a:r>
            <a:rPr lang="en-US" dirty="0"/>
            <a:t>Calculate #of occurrence of each orbit</a:t>
          </a:r>
          <a:endParaRPr lang="en-ID" dirty="0"/>
        </a:p>
      </dgm:t>
    </dgm:pt>
    <dgm:pt modelId="{AF79DE8D-8769-43C3-B0DF-458D76163665}" type="parTrans" cxnId="{BCE583E8-5BAD-4CA6-A42E-C9EE0251634A}">
      <dgm:prSet/>
      <dgm:spPr/>
      <dgm:t>
        <a:bodyPr/>
        <a:lstStyle/>
        <a:p>
          <a:endParaRPr lang="en-ID"/>
        </a:p>
      </dgm:t>
    </dgm:pt>
    <dgm:pt modelId="{91B92483-F75A-4351-8679-FCA687000F5E}" type="sibTrans" cxnId="{BCE583E8-5BAD-4CA6-A42E-C9EE0251634A}">
      <dgm:prSet/>
      <dgm:spPr/>
      <dgm:t>
        <a:bodyPr/>
        <a:lstStyle/>
        <a:p>
          <a:endParaRPr lang="en-ID"/>
        </a:p>
      </dgm:t>
    </dgm:pt>
    <dgm:pt modelId="{D05014B4-77D0-41EC-BAD2-7CDAD46EA584}">
      <dgm:prSet phldrT="[Text]"/>
      <dgm:spPr/>
      <dgm:t>
        <a:bodyPr/>
        <a:lstStyle/>
        <a:p>
          <a:r>
            <a:rPr lang="en-US" dirty="0"/>
            <a:t>Labeling landing column</a:t>
          </a:r>
          <a:endParaRPr lang="en-ID" dirty="0"/>
        </a:p>
      </dgm:t>
    </dgm:pt>
    <dgm:pt modelId="{1A65BBE7-33BF-4406-B747-A381232546F7}" type="parTrans" cxnId="{37FD4F37-C0CE-4C42-8A88-680D76479BA9}">
      <dgm:prSet/>
      <dgm:spPr/>
      <dgm:t>
        <a:bodyPr/>
        <a:lstStyle/>
        <a:p>
          <a:endParaRPr lang="en-ID"/>
        </a:p>
      </dgm:t>
    </dgm:pt>
    <dgm:pt modelId="{07AD34B4-7C32-4420-A539-13A749E3E0A4}" type="sibTrans" cxnId="{37FD4F37-C0CE-4C42-8A88-680D76479BA9}">
      <dgm:prSet/>
      <dgm:spPr/>
      <dgm:t>
        <a:bodyPr/>
        <a:lstStyle/>
        <a:p>
          <a:endParaRPr lang="en-ID"/>
        </a:p>
      </dgm:t>
    </dgm:pt>
    <dgm:pt modelId="{264032AC-46F5-4659-9F64-E1F617DCCB4E}">
      <dgm:prSet phldrT="[Text]"/>
      <dgm:spPr/>
      <dgm:t>
        <a:bodyPr/>
        <a:lstStyle/>
        <a:p>
          <a:r>
            <a:rPr lang="en-US" dirty="0"/>
            <a:t>Measuring % success for every landing</a:t>
          </a:r>
          <a:endParaRPr lang="en-ID" dirty="0"/>
        </a:p>
      </dgm:t>
    </dgm:pt>
    <dgm:pt modelId="{4A97823F-EE94-459B-9B19-EC8FD5D46FCC}" type="parTrans" cxnId="{A3C7E9CA-45F4-4809-8448-DE03617B4B28}">
      <dgm:prSet/>
      <dgm:spPr/>
      <dgm:t>
        <a:bodyPr/>
        <a:lstStyle/>
        <a:p>
          <a:endParaRPr lang="en-ID"/>
        </a:p>
      </dgm:t>
    </dgm:pt>
    <dgm:pt modelId="{4982015B-A3CC-4D7E-90B0-06785A5B04F7}" type="sibTrans" cxnId="{A3C7E9CA-45F4-4809-8448-DE03617B4B28}">
      <dgm:prSet/>
      <dgm:spPr/>
      <dgm:t>
        <a:bodyPr/>
        <a:lstStyle/>
        <a:p>
          <a:endParaRPr lang="en-ID"/>
        </a:p>
      </dgm:t>
    </dgm:pt>
    <dgm:pt modelId="{79526192-4CAD-4815-A134-C0984244BA68}" type="pres">
      <dgm:prSet presAssocID="{157B67FE-1367-4E30-9B7E-15A79C330D37}" presName="Name0" presStyleCnt="0">
        <dgm:presLayoutVars>
          <dgm:chPref val="1"/>
          <dgm:dir/>
          <dgm:animOne val="branch"/>
          <dgm:animLvl val="lvl"/>
          <dgm:resizeHandles/>
        </dgm:presLayoutVars>
      </dgm:prSet>
      <dgm:spPr/>
    </dgm:pt>
    <dgm:pt modelId="{6D98455A-9A40-445F-832B-9960445C715A}" type="pres">
      <dgm:prSet presAssocID="{38EC424C-2920-4822-AC5A-125E358038AD}" presName="vertOne" presStyleCnt="0"/>
      <dgm:spPr/>
    </dgm:pt>
    <dgm:pt modelId="{FE89F3D4-D7EA-4B69-BDF5-9C047E6FBB60}" type="pres">
      <dgm:prSet presAssocID="{38EC424C-2920-4822-AC5A-125E358038AD}" presName="txOne" presStyleLbl="node0" presStyleIdx="0" presStyleCnt="1">
        <dgm:presLayoutVars>
          <dgm:chPref val="3"/>
        </dgm:presLayoutVars>
      </dgm:prSet>
      <dgm:spPr/>
    </dgm:pt>
    <dgm:pt modelId="{BC476525-CE65-4531-961B-3F4513F16327}" type="pres">
      <dgm:prSet presAssocID="{38EC424C-2920-4822-AC5A-125E358038AD}" presName="parTransOne" presStyleCnt="0"/>
      <dgm:spPr/>
    </dgm:pt>
    <dgm:pt modelId="{155C2A47-1D24-4712-9802-CF5334620799}" type="pres">
      <dgm:prSet presAssocID="{38EC424C-2920-4822-AC5A-125E358038AD}" presName="horzOne" presStyleCnt="0"/>
      <dgm:spPr/>
    </dgm:pt>
    <dgm:pt modelId="{09FDCA02-A7F5-47C7-9E1F-3A36D9E3E38E}" type="pres">
      <dgm:prSet presAssocID="{C129CE50-5492-451A-BACE-BF801EC9EDF8}" presName="vertTwo" presStyleCnt="0"/>
      <dgm:spPr/>
    </dgm:pt>
    <dgm:pt modelId="{354A7EFF-0EF9-42A2-AAFE-4D9A4C06D719}" type="pres">
      <dgm:prSet presAssocID="{C129CE50-5492-451A-BACE-BF801EC9EDF8}" presName="txTwo" presStyleLbl="node2" presStyleIdx="0" presStyleCnt="2">
        <dgm:presLayoutVars>
          <dgm:chPref val="3"/>
        </dgm:presLayoutVars>
      </dgm:prSet>
      <dgm:spPr/>
    </dgm:pt>
    <dgm:pt modelId="{489CD751-156B-44BB-940A-A03935AD38B0}" type="pres">
      <dgm:prSet presAssocID="{C129CE50-5492-451A-BACE-BF801EC9EDF8}" presName="parTransTwo" presStyleCnt="0"/>
      <dgm:spPr/>
    </dgm:pt>
    <dgm:pt modelId="{1FC4E0A1-8E68-4C2A-9B4B-993DFA6396C0}" type="pres">
      <dgm:prSet presAssocID="{C129CE50-5492-451A-BACE-BF801EC9EDF8}" presName="horzTwo" presStyleCnt="0"/>
      <dgm:spPr/>
    </dgm:pt>
    <dgm:pt modelId="{314FC085-5A61-4C55-BEDD-1F96BF33BDF3}" type="pres">
      <dgm:prSet presAssocID="{3087B9CA-7430-4EB5-8E90-977FC332BE60}" presName="vertThree" presStyleCnt="0"/>
      <dgm:spPr/>
    </dgm:pt>
    <dgm:pt modelId="{E38AA033-156F-4741-BF11-888A624AF335}" type="pres">
      <dgm:prSet presAssocID="{3087B9CA-7430-4EB5-8E90-977FC332BE60}" presName="txThree" presStyleLbl="node3" presStyleIdx="0" presStyleCnt="4">
        <dgm:presLayoutVars>
          <dgm:chPref val="3"/>
        </dgm:presLayoutVars>
      </dgm:prSet>
      <dgm:spPr/>
    </dgm:pt>
    <dgm:pt modelId="{EA7842A9-36C9-42B2-B722-708635BEE685}" type="pres">
      <dgm:prSet presAssocID="{3087B9CA-7430-4EB5-8E90-977FC332BE60}" presName="horzThree" presStyleCnt="0"/>
      <dgm:spPr/>
    </dgm:pt>
    <dgm:pt modelId="{E8FAE380-FE6B-4060-90F9-62467D76B559}" type="pres">
      <dgm:prSet presAssocID="{B3438AAB-0ED3-49C0-8D3A-CA34C63E2676}" presName="sibSpaceThree" presStyleCnt="0"/>
      <dgm:spPr/>
    </dgm:pt>
    <dgm:pt modelId="{6DF42EF2-2D8A-44DB-8E13-8CCED20AA283}" type="pres">
      <dgm:prSet presAssocID="{16494C4C-25D9-4E1C-8867-844ADBFFBF2A}" presName="vertThree" presStyleCnt="0"/>
      <dgm:spPr/>
    </dgm:pt>
    <dgm:pt modelId="{5ECC0CA2-FE31-4F7C-88F7-4122C7587466}" type="pres">
      <dgm:prSet presAssocID="{16494C4C-25D9-4E1C-8867-844ADBFFBF2A}" presName="txThree" presStyleLbl="node3" presStyleIdx="1" presStyleCnt="4">
        <dgm:presLayoutVars>
          <dgm:chPref val="3"/>
        </dgm:presLayoutVars>
      </dgm:prSet>
      <dgm:spPr/>
    </dgm:pt>
    <dgm:pt modelId="{9378ACF5-5821-41C6-B90E-692D100F9C1D}" type="pres">
      <dgm:prSet presAssocID="{16494C4C-25D9-4E1C-8867-844ADBFFBF2A}" presName="horzThree" presStyleCnt="0"/>
      <dgm:spPr/>
    </dgm:pt>
    <dgm:pt modelId="{7F0698E5-5C07-424A-AB15-AA49369DF55C}" type="pres">
      <dgm:prSet presAssocID="{7456089D-2263-4891-9575-DCF062D10C32}" presName="sibSpaceTwo" presStyleCnt="0"/>
      <dgm:spPr/>
    </dgm:pt>
    <dgm:pt modelId="{7D1C18C3-EA54-402B-91A7-9FE1E2F49D30}" type="pres">
      <dgm:prSet presAssocID="{A12445B4-4091-47AE-AB82-A2286A9A68B4}" presName="vertTwo" presStyleCnt="0"/>
      <dgm:spPr/>
    </dgm:pt>
    <dgm:pt modelId="{AD2CFDDF-4FEE-4CBC-A29A-CA511F495BB3}" type="pres">
      <dgm:prSet presAssocID="{A12445B4-4091-47AE-AB82-A2286A9A68B4}" presName="txTwo" presStyleLbl="node2" presStyleIdx="1" presStyleCnt="2">
        <dgm:presLayoutVars>
          <dgm:chPref val="3"/>
        </dgm:presLayoutVars>
      </dgm:prSet>
      <dgm:spPr/>
    </dgm:pt>
    <dgm:pt modelId="{20607914-C00F-4773-84FB-082ED98C129E}" type="pres">
      <dgm:prSet presAssocID="{A12445B4-4091-47AE-AB82-A2286A9A68B4}" presName="parTransTwo" presStyleCnt="0"/>
      <dgm:spPr/>
    </dgm:pt>
    <dgm:pt modelId="{AEBC775B-686B-47B2-8974-EC50494BF1E3}" type="pres">
      <dgm:prSet presAssocID="{A12445B4-4091-47AE-AB82-A2286A9A68B4}" presName="horzTwo" presStyleCnt="0"/>
      <dgm:spPr/>
    </dgm:pt>
    <dgm:pt modelId="{72F0444D-3FD2-4CBD-ADF1-005EDFDB870B}" type="pres">
      <dgm:prSet presAssocID="{D05014B4-77D0-41EC-BAD2-7CDAD46EA584}" presName="vertThree" presStyleCnt="0"/>
      <dgm:spPr/>
    </dgm:pt>
    <dgm:pt modelId="{0147C945-12FD-455F-9404-6FCF13E81826}" type="pres">
      <dgm:prSet presAssocID="{D05014B4-77D0-41EC-BAD2-7CDAD46EA584}" presName="txThree" presStyleLbl="node3" presStyleIdx="2" presStyleCnt="4">
        <dgm:presLayoutVars>
          <dgm:chPref val="3"/>
        </dgm:presLayoutVars>
      </dgm:prSet>
      <dgm:spPr/>
    </dgm:pt>
    <dgm:pt modelId="{8DA4CB30-FE5C-4043-BED8-3579654211B0}" type="pres">
      <dgm:prSet presAssocID="{D05014B4-77D0-41EC-BAD2-7CDAD46EA584}" presName="horzThree" presStyleCnt="0"/>
      <dgm:spPr/>
    </dgm:pt>
    <dgm:pt modelId="{28448502-259A-40BD-BDAE-CEFA439E58ED}" type="pres">
      <dgm:prSet presAssocID="{07AD34B4-7C32-4420-A539-13A749E3E0A4}" presName="sibSpaceThree" presStyleCnt="0"/>
      <dgm:spPr/>
    </dgm:pt>
    <dgm:pt modelId="{A05B683C-3A04-4B1D-BD50-C912952B081A}" type="pres">
      <dgm:prSet presAssocID="{264032AC-46F5-4659-9F64-E1F617DCCB4E}" presName="vertThree" presStyleCnt="0"/>
      <dgm:spPr/>
    </dgm:pt>
    <dgm:pt modelId="{E8BF2744-75B6-48A0-9A9A-DADEBFC066E7}" type="pres">
      <dgm:prSet presAssocID="{264032AC-46F5-4659-9F64-E1F617DCCB4E}" presName="txThree" presStyleLbl="node3" presStyleIdx="3" presStyleCnt="4">
        <dgm:presLayoutVars>
          <dgm:chPref val="3"/>
        </dgm:presLayoutVars>
      </dgm:prSet>
      <dgm:spPr/>
    </dgm:pt>
    <dgm:pt modelId="{57087FDD-8A57-489B-B2AC-36BB37F0609A}" type="pres">
      <dgm:prSet presAssocID="{264032AC-46F5-4659-9F64-E1F617DCCB4E}" presName="horzThree" presStyleCnt="0"/>
      <dgm:spPr/>
    </dgm:pt>
  </dgm:ptLst>
  <dgm:cxnLst>
    <dgm:cxn modelId="{2863E30A-2781-4558-9771-883312E15E8B}" type="presOf" srcId="{16494C4C-25D9-4E1C-8867-844ADBFFBF2A}" destId="{5ECC0CA2-FE31-4F7C-88F7-4122C7587466}" srcOrd="0" destOrd="0" presId="urn:microsoft.com/office/officeart/2005/8/layout/hierarchy4"/>
    <dgm:cxn modelId="{F6483D1D-95EE-45D2-B2A7-91488B3958B3}" type="presOf" srcId="{3087B9CA-7430-4EB5-8E90-977FC332BE60}" destId="{E38AA033-156F-4741-BF11-888A624AF335}" srcOrd="0" destOrd="0" presId="urn:microsoft.com/office/officeart/2005/8/layout/hierarchy4"/>
    <dgm:cxn modelId="{A5930320-080F-45EA-B88E-72F7795C0034}" srcId="{157B67FE-1367-4E30-9B7E-15A79C330D37}" destId="{38EC424C-2920-4822-AC5A-125E358038AD}" srcOrd="0" destOrd="0" parTransId="{CF6C5BFD-D698-4455-9FC4-54F40E6206B0}" sibTransId="{D70F1F5B-92F5-44BF-B971-3FF94A6561C8}"/>
    <dgm:cxn modelId="{0C043821-9D82-42AF-92ED-703DF8DEFADD}" srcId="{C129CE50-5492-451A-BACE-BF801EC9EDF8}" destId="{3087B9CA-7430-4EB5-8E90-977FC332BE60}" srcOrd="0" destOrd="0" parTransId="{25F92455-2CF0-45C8-9028-ED74CB7CDD6C}" sibTransId="{B3438AAB-0ED3-49C0-8D3A-CA34C63E2676}"/>
    <dgm:cxn modelId="{37FD4F37-C0CE-4C42-8A88-680D76479BA9}" srcId="{A12445B4-4091-47AE-AB82-A2286A9A68B4}" destId="{D05014B4-77D0-41EC-BAD2-7CDAD46EA584}" srcOrd="0" destOrd="0" parTransId="{1A65BBE7-33BF-4406-B747-A381232546F7}" sibTransId="{07AD34B4-7C32-4420-A539-13A749E3E0A4}"/>
    <dgm:cxn modelId="{B3752B5C-B456-413C-B4F9-8A609B1E9150}" type="presOf" srcId="{157B67FE-1367-4E30-9B7E-15A79C330D37}" destId="{79526192-4CAD-4815-A134-C0984244BA68}" srcOrd="0" destOrd="0" presId="urn:microsoft.com/office/officeart/2005/8/layout/hierarchy4"/>
    <dgm:cxn modelId="{BB181443-9930-49ED-A6DB-1EE0DD39EB01}" type="presOf" srcId="{C129CE50-5492-451A-BACE-BF801EC9EDF8}" destId="{354A7EFF-0EF9-42A2-AAFE-4D9A4C06D719}" srcOrd="0" destOrd="0" presId="urn:microsoft.com/office/officeart/2005/8/layout/hierarchy4"/>
    <dgm:cxn modelId="{3C69334A-B153-4D8E-A075-662F91D281EC}" type="presOf" srcId="{38EC424C-2920-4822-AC5A-125E358038AD}" destId="{FE89F3D4-D7EA-4B69-BDF5-9C047E6FBB60}" srcOrd="0" destOrd="0" presId="urn:microsoft.com/office/officeart/2005/8/layout/hierarchy4"/>
    <dgm:cxn modelId="{77514656-BD94-4509-97EF-8BFFB8322859}" type="presOf" srcId="{D05014B4-77D0-41EC-BAD2-7CDAD46EA584}" destId="{0147C945-12FD-455F-9404-6FCF13E81826}" srcOrd="0" destOrd="0" presId="urn:microsoft.com/office/officeart/2005/8/layout/hierarchy4"/>
    <dgm:cxn modelId="{11A949A9-5C84-46C2-861D-2E9E6D778869}" type="presOf" srcId="{A12445B4-4091-47AE-AB82-A2286A9A68B4}" destId="{AD2CFDDF-4FEE-4CBC-A29A-CA511F495BB3}" srcOrd="0" destOrd="0" presId="urn:microsoft.com/office/officeart/2005/8/layout/hierarchy4"/>
    <dgm:cxn modelId="{058810BD-CE95-4981-B20B-D2DD7B3644F2}" type="presOf" srcId="{264032AC-46F5-4659-9F64-E1F617DCCB4E}" destId="{E8BF2744-75B6-48A0-9A9A-DADEBFC066E7}" srcOrd="0" destOrd="0" presId="urn:microsoft.com/office/officeart/2005/8/layout/hierarchy4"/>
    <dgm:cxn modelId="{4BA8FFC2-F54B-46EA-886F-9DAD2933BD9B}" srcId="{38EC424C-2920-4822-AC5A-125E358038AD}" destId="{C129CE50-5492-451A-BACE-BF801EC9EDF8}" srcOrd="0" destOrd="0" parTransId="{2819FC06-4664-48EF-839B-1B88B73F8347}" sibTransId="{7456089D-2263-4891-9575-DCF062D10C32}"/>
    <dgm:cxn modelId="{A3C7E9CA-45F4-4809-8448-DE03617B4B28}" srcId="{A12445B4-4091-47AE-AB82-A2286A9A68B4}" destId="{264032AC-46F5-4659-9F64-E1F617DCCB4E}" srcOrd="1" destOrd="0" parTransId="{4A97823F-EE94-459B-9B19-EC8FD5D46FCC}" sibTransId="{4982015B-A3CC-4D7E-90B0-06785A5B04F7}"/>
    <dgm:cxn modelId="{BCE583E8-5BAD-4CA6-A42E-C9EE0251634A}" srcId="{38EC424C-2920-4822-AC5A-125E358038AD}" destId="{A12445B4-4091-47AE-AB82-A2286A9A68B4}" srcOrd="1" destOrd="0" parTransId="{AF79DE8D-8769-43C3-B0DF-458D76163665}" sibTransId="{91B92483-F75A-4351-8679-FCA687000F5E}"/>
    <dgm:cxn modelId="{F9B62AEC-2424-4507-BA6F-288A620F1899}" srcId="{C129CE50-5492-451A-BACE-BF801EC9EDF8}" destId="{16494C4C-25D9-4E1C-8867-844ADBFFBF2A}" srcOrd="1" destOrd="0" parTransId="{13B00A2C-F498-450F-A612-A9AC407936D1}" sibTransId="{9E4243A3-A2B9-489C-B7B6-FCCEAE790E56}"/>
    <dgm:cxn modelId="{93E69D5D-7272-4630-B636-D3B6F3D48964}" type="presParOf" srcId="{79526192-4CAD-4815-A134-C0984244BA68}" destId="{6D98455A-9A40-445F-832B-9960445C715A}" srcOrd="0" destOrd="0" presId="urn:microsoft.com/office/officeart/2005/8/layout/hierarchy4"/>
    <dgm:cxn modelId="{7AA548F6-F7A4-4B2E-98B4-F25EF13BB8A7}" type="presParOf" srcId="{6D98455A-9A40-445F-832B-9960445C715A}" destId="{FE89F3D4-D7EA-4B69-BDF5-9C047E6FBB60}" srcOrd="0" destOrd="0" presId="urn:microsoft.com/office/officeart/2005/8/layout/hierarchy4"/>
    <dgm:cxn modelId="{497AB144-11F7-441A-B0BA-615FC1851DD0}" type="presParOf" srcId="{6D98455A-9A40-445F-832B-9960445C715A}" destId="{BC476525-CE65-4531-961B-3F4513F16327}" srcOrd="1" destOrd="0" presId="urn:microsoft.com/office/officeart/2005/8/layout/hierarchy4"/>
    <dgm:cxn modelId="{E0026D07-FD8D-4772-97CB-B456BD98F43C}" type="presParOf" srcId="{6D98455A-9A40-445F-832B-9960445C715A}" destId="{155C2A47-1D24-4712-9802-CF5334620799}" srcOrd="2" destOrd="0" presId="urn:microsoft.com/office/officeart/2005/8/layout/hierarchy4"/>
    <dgm:cxn modelId="{E06CAF53-FA62-485D-BD8C-CFE59CE7B070}" type="presParOf" srcId="{155C2A47-1D24-4712-9802-CF5334620799}" destId="{09FDCA02-A7F5-47C7-9E1F-3A36D9E3E38E}" srcOrd="0" destOrd="0" presId="urn:microsoft.com/office/officeart/2005/8/layout/hierarchy4"/>
    <dgm:cxn modelId="{ED26ACF7-5DE1-48C9-A390-C3EE418F5D14}" type="presParOf" srcId="{09FDCA02-A7F5-47C7-9E1F-3A36D9E3E38E}" destId="{354A7EFF-0EF9-42A2-AAFE-4D9A4C06D719}" srcOrd="0" destOrd="0" presId="urn:microsoft.com/office/officeart/2005/8/layout/hierarchy4"/>
    <dgm:cxn modelId="{68F2C079-BA9B-4E80-991F-500A0ADA6CCD}" type="presParOf" srcId="{09FDCA02-A7F5-47C7-9E1F-3A36D9E3E38E}" destId="{489CD751-156B-44BB-940A-A03935AD38B0}" srcOrd="1" destOrd="0" presId="urn:microsoft.com/office/officeart/2005/8/layout/hierarchy4"/>
    <dgm:cxn modelId="{E76D44BD-F0A6-4467-BEDC-BA9286179823}" type="presParOf" srcId="{09FDCA02-A7F5-47C7-9E1F-3A36D9E3E38E}" destId="{1FC4E0A1-8E68-4C2A-9B4B-993DFA6396C0}" srcOrd="2" destOrd="0" presId="urn:microsoft.com/office/officeart/2005/8/layout/hierarchy4"/>
    <dgm:cxn modelId="{BF6F19DF-4054-4610-9286-E451F2382CDC}" type="presParOf" srcId="{1FC4E0A1-8E68-4C2A-9B4B-993DFA6396C0}" destId="{314FC085-5A61-4C55-BEDD-1F96BF33BDF3}" srcOrd="0" destOrd="0" presId="urn:microsoft.com/office/officeart/2005/8/layout/hierarchy4"/>
    <dgm:cxn modelId="{42A2C29B-CA93-43C4-B809-9562C68431C7}" type="presParOf" srcId="{314FC085-5A61-4C55-BEDD-1F96BF33BDF3}" destId="{E38AA033-156F-4741-BF11-888A624AF335}" srcOrd="0" destOrd="0" presId="urn:microsoft.com/office/officeart/2005/8/layout/hierarchy4"/>
    <dgm:cxn modelId="{D2850AB7-23DB-479E-AC57-1DDF48C665EB}" type="presParOf" srcId="{314FC085-5A61-4C55-BEDD-1F96BF33BDF3}" destId="{EA7842A9-36C9-42B2-B722-708635BEE685}" srcOrd="1" destOrd="0" presId="urn:microsoft.com/office/officeart/2005/8/layout/hierarchy4"/>
    <dgm:cxn modelId="{A686609B-13F6-4ADE-A1F4-4190B8F77CB8}" type="presParOf" srcId="{1FC4E0A1-8E68-4C2A-9B4B-993DFA6396C0}" destId="{E8FAE380-FE6B-4060-90F9-62467D76B559}" srcOrd="1" destOrd="0" presId="urn:microsoft.com/office/officeart/2005/8/layout/hierarchy4"/>
    <dgm:cxn modelId="{924932C8-2F07-4F04-B076-FF4A497E5A19}" type="presParOf" srcId="{1FC4E0A1-8E68-4C2A-9B4B-993DFA6396C0}" destId="{6DF42EF2-2D8A-44DB-8E13-8CCED20AA283}" srcOrd="2" destOrd="0" presId="urn:microsoft.com/office/officeart/2005/8/layout/hierarchy4"/>
    <dgm:cxn modelId="{52A40373-C471-4B24-A4B1-3E5717949995}" type="presParOf" srcId="{6DF42EF2-2D8A-44DB-8E13-8CCED20AA283}" destId="{5ECC0CA2-FE31-4F7C-88F7-4122C7587466}" srcOrd="0" destOrd="0" presId="urn:microsoft.com/office/officeart/2005/8/layout/hierarchy4"/>
    <dgm:cxn modelId="{EFEA9A9B-ECC4-49A7-A834-142CD9761B8B}" type="presParOf" srcId="{6DF42EF2-2D8A-44DB-8E13-8CCED20AA283}" destId="{9378ACF5-5821-41C6-B90E-692D100F9C1D}" srcOrd="1" destOrd="0" presId="urn:microsoft.com/office/officeart/2005/8/layout/hierarchy4"/>
    <dgm:cxn modelId="{26B024F7-88C6-452C-8096-25E7926DB7EA}" type="presParOf" srcId="{155C2A47-1D24-4712-9802-CF5334620799}" destId="{7F0698E5-5C07-424A-AB15-AA49369DF55C}" srcOrd="1" destOrd="0" presId="urn:microsoft.com/office/officeart/2005/8/layout/hierarchy4"/>
    <dgm:cxn modelId="{78D64233-0F69-48F0-87B2-A0C7ECC254FF}" type="presParOf" srcId="{155C2A47-1D24-4712-9802-CF5334620799}" destId="{7D1C18C3-EA54-402B-91A7-9FE1E2F49D30}" srcOrd="2" destOrd="0" presId="urn:microsoft.com/office/officeart/2005/8/layout/hierarchy4"/>
    <dgm:cxn modelId="{D02F02A2-CF0F-479B-B4DC-31FA34B6A6B3}" type="presParOf" srcId="{7D1C18C3-EA54-402B-91A7-9FE1E2F49D30}" destId="{AD2CFDDF-4FEE-4CBC-A29A-CA511F495BB3}" srcOrd="0" destOrd="0" presId="urn:microsoft.com/office/officeart/2005/8/layout/hierarchy4"/>
    <dgm:cxn modelId="{8ABEAB78-F303-402B-8933-3D0A2DB1ED84}" type="presParOf" srcId="{7D1C18C3-EA54-402B-91A7-9FE1E2F49D30}" destId="{20607914-C00F-4773-84FB-082ED98C129E}" srcOrd="1" destOrd="0" presId="urn:microsoft.com/office/officeart/2005/8/layout/hierarchy4"/>
    <dgm:cxn modelId="{D73D3B48-DA8F-43CF-8446-60EE54F9D068}" type="presParOf" srcId="{7D1C18C3-EA54-402B-91A7-9FE1E2F49D30}" destId="{AEBC775B-686B-47B2-8974-EC50494BF1E3}" srcOrd="2" destOrd="0" presId="urn:microsoft.com/office/officeart/2005/8/layout/hierarchy4"/>
    <dgm:cxn modelId="{C96BE480-14FB-444F-8216-FB4D8944E252}" type="presParOf" srcId="{AEBC775B-686B-47B2-8974-EC50494BF1E3}" destId="{72F0444D-3FD2-4CBD-ADF1-005EDFDB870B}" srcOrd="0" destOrd="0" presId="urn:microsoft.com/office/officeart/2005/8/layout/hierarchy4"/>
    <dgm:cxn modelId="{E852A92F-E6B2-4DB4-8CF5-2944E3E2AB46}" type="presParOf" srcId="{72F0444D-3FD2-4CBD-ADF1-005EDFDB870B}" destId="{0147C945-12FD-455F-9404-6FCF13E81826}" srcOrd="0" destOrd="0" presId="urn:microsoft.com/office/officeart/2005/8/layout/hierarchy4"/>
    <dgm:cxn modelId="{2CC2C8C7-1AE0-4B6F-BC49-7D2C85C7C65E}" type="presParOf" srcId="{72F0444D-3FD2-4CBD-ADF1-005EDFDB870B}" destId="{8DA4CB30-FE5C-4043-BED8-3579654211B0}" srcOrd="1" destOrd="0" presId="urn:microsoft.com/office/officeart/2005/8/layout/hierarchy4"/>
    <dgm:cxn modelId="{CC90D475-0F40-4B75-8EB4-3EAC72764683}" type="presParOf" srcId="{AEBC775B-686B-47B2-8974-EC50494BF1E3}" destId="{28448502-259A-40BD-BDAE-CEFA439E58ED}" srcOrd="1" destOrd="0" presId="urn:microsoft.com/office/officeart/2005/8/layout/hierarchy4"/>
    <dgm:cxn modelId="{4C0A86FB-8CDD-490A-B10C-FEAFE9A19F44}" type="presParOf" srcId="{AEBC775B-686B-47B2-8974-EC50494BF1E3}" destId="{A05B683C-3A04-4B1D-BD50-C912952B081A}" srcOrd="2" destOrd="0" presId="urn:microsoft.com/office/officeart/2005/8/layout/hierarchy4"/>
    <dgm:cxn modelId="{B8662D4E-5047-485B-9925-712CBAEE866D}" type="presParOf" srcId="{A05B683C-3A04-4B1D-BD50-C912952B081A}" destId="{E8BF2744-75B6-48A0-9A9A-DADEBFC066E7}" srcOrd="0" destOrd="0" presId="urn:microsoft.com/office/officeart/2005/8/layout/hierarchy4"/>
    <dgm:cxn modelId="{DE39A243-F3D2-41D9-A0C5-FF13D7373281}" type="presParOf" srcId="{A05B683C-3A04-4B1D-BD50-C912952B081A}" destId="{57087FDD-8A57-489B-B2AC-36BB37F0609A}"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878C60-D6B5-4A59-AB52-38E74CF74AD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D"/>
        </a:p>
      </dgm:t>
    </dgm:pt>
    <dgm:pt modelId="{D42FE779-35A1-4FAD-A13B-DEF7F482CE91}">
      <dgm:prSet phldrT="[Text]" custT="1"/>
      <dgm:spPr/>
      <dgm:t>
        <a:bodyPr/>
        <a:lstStyle/>
        <a:p>
          <a:r>
            <a:rPr lang="en-US" sz="1400" b="1" dirty="0"/>
            <a:t>Building Model</a:t>
          </a:r>
          <a:endParaRPr lang="en-ID" sz="1400" b="1" dirty="0"/>
        </a:p>
      </dgm:t>
    </dgm:pt>
    <dgm:pt modelId="{87B8B94A-499C-4E2E-B643-1C2DE3467422}" type="parTrans" cxnId="{27157D70-1D85-493F-83C8-54D08443B835}">
      <dgm:prSet/>
      <dgm:spPr/>
      <dgm:t>
        <a:bodyPr/>
        <a:lstStyle/>
        <a:p>
          <a:endParaRPr lang="en-ID"/>
        </a:p>
      </dgm:t>
    </dgm:pt>
    <dgm:pt modelId="{B404524F-0127-4249-A165-EE104707833A}" type="sibTrans" cxnId="{27157D70-1D85-493F-83C8-54D08443B835}">
      <dgm:prSet/>
      <dgm:spPr/>
      <dgm:t>
        <a:bodyPr/>
        <a:lstStyle/>
        <a:p>
          <a:endParaRPr lang="en-ID"/>
        </a:p>
      </dgm:t>
    </dgm:pt>
    <dgm:pt modelId="{3DE50191-83A2-47D9-AF60-22B96E763864}">
      <dgm:prSet phldrT="[Text]" custT="1"/>
      <dgm:spPr/>
      <dgm:t>
        <a:bodyPr/>
        <a:lstStyle/>
        <a:p>
          <a:r>
            <a:rPr lang="en-US" sz="1200" b="1" dirty="0"/>
            <a:t>Load &amp; Transform data</a:t>
          </a:r>
          <a:endParaRPr lang="en-ID" sz="1200" b="1" dirty="0"/>
        </a:p>
      </dgm:t>
    </dgm:pt>
    <dgm:pt modelId="{0476B7B2-2F4C-409B-9626-A1FE2C7C36B7}" type="parTrans" cxnId="{D0C351CD-C360-4D99-BCAC-C0862763B333}">
      <dgm:prSet/>
      <dgm:spPr/>
      <dgm:t>
        <a:bodyPr/>
        <a:lstStyle/>
        <a:p>
          <a:endParaRPr lang="en-ID"/>
        </a:p>
      </dgm:t>
    </dgm:pt>
    <dgm:pt modelId="{E9F9D7D2-CD20-48B8-A5B4-E06F3C662F6E}" type="sibTrans" cxnId="{D0C351CD-C360-4D99-BCAC-C0862763B333}">
      <dgm:prSet/>
      <dgm:spPr/>
      <dgm:t>
        <a:bodyPr/>
        <a:lstStyle/>
        <a:p>
          <a:endParaRPr lang="en-ID"/>
        </a:p>
      </dgm:t>
    </dgm:pt>
    <dgm:pt modelId="{DE739DBC-2DB7-484F-B355-E99659038683}">
      <dgm:prSet phldrT="[Text]" custT="1"/>
      <dgm:spPr/>
      <dgm:t>
        <a:bodyPr/>
        <a:lstStyle/>
        <a:p>
          <a:r>
            <a:rPr lang="en-US" sz="1200" b="1" dirty="0"/>
            <a:t>Split into training &amp; test dataset</a:t>
          </a:r>
          <a:endParaRPr lang="en-ID" sz="1200" b="1" dirty="0"/>
        </a:p>
      </dgm:t>
    </dgm:pt>
    <dgm:pt modelId="{BEB1592D-1958-4462-BC4D-2852E90DCE4D}" type="parTrans" cxnId="{E0D55EF2-B738-40D7-9D9C-8929A44FBE6F}">
      <dgm:prSet/>
      <dgm:spPr/>
      <dgm:t>
        <a:bodyPr/>
        <a:lstStyle/>
        <a:p>
          <a:endParaRPr lang="en-ID"/>
        </a:p>
      </dgm:t>
    </dgm:pt>
    <dgm:pt modelId="{F1A031CD-05EB-4012-A526-0F44C2204BDD}" type="sibTrans" cxnId="{E0D55EF2-B738-40D7-9D9C-8929A44FBE6F}">
      <dgm:prSet/>
      <dgm:spPr/>
      <dgm:t>
        <a:bodyPr/>
        <a:lstStyle/>
        <a:p>
          <a:endParaRPr lang="en-ID"/>
        </a:p>
      </dgm:t>
    </dgm:pt>
    <dgm:pt modelId="{BE092F7F-0DB0-44FA-ACF9-6F3867A5F863}">
      <dgm:prSet phldrT="[Text]" custT="1"/>
      <dgm:spPr/>
      <dgm:t>
        <a:bodyPr/>
        <a:lstStyle/>
        <a:p>
          <a:r>
            <a:rPr lang="en-US" sz="1400" b="1" dirty="0"/>
            <a:t>Evaluating Model</a:t>
          </a:r>
          <a:endParaRPr lang="en-ID" sz="1400" b="1" dirty="0"/>
        </a:p>
      </dgm:t>
    </dgm:pt>
    <dgm:pt modelId="{A88AD625-A230-4578-9ED3-910CA9A6F0E1}" type="parTrans" cxnId="{BA4B3801-2EA3-4929-8D52-7A02F03C3312}">
      <dgm:prSet/>
      <dgm:spPr/>
      <dgm:t>
        <a:bodyPr/>
        <a:lstStyle/>
        <a:p>
          <a:endParaRPr lang="en-ID"/>
        </a:p>
      </dgm:t>
    </dgm:pt>
    <dgm:pt modelId="{0095D3B4-624F-48F6-8B1F-6C1ECF609928}" type="sibTrans" cxnId="{BA4B3801-2EA3-4929-8D52-7A02F03C3312}">
      <dgm:prSet/>
      <dgm:spPr/>
      <dgm:t>
        <a:bodyPr/>
        <a:lstStyle/>
        <a:p>
          <a:endParaRPr lang="en-ID"/>
        </a:p>
      </dgm:t>
    </dgm:pt>
    <dgm:pt modelId="{4E7887E7-3A79-40BC-995B-B0C9C2497E80}">
      <dgm:prSet phldrT="[Text]" custT="1"/>
      <dgm:spPr/>
      <dgm:t>
        <a:bodyPr/>
        <a:lstStyle/>
        <a:p>
          <a:r>
            <a:rPr lang="en-US" sz="1200" b="1" dirty="0"/>
            <a:t>Check Accuracy of model</a:t>
          </a:r>
          <a:endParaRPr lang="en-ID" sz="1200" b="1" dirty="0"/>
        </a:p>
      </dgm:t>
    </dgm:pt>
    <dgm:pt modelId="{DF8BE619-11DE-42E5-A249-553796F8F7A8}" type="parTrans" cxnId="{6AF94F3E-BE2A-42C1-80C6-627754D64CBF}">
      <dgm:prSet/>
      <dgm:spPr/>
      <dgm:t>
        <a:bodyPr/>
        <a:lstStyle/>
        <a:p>
          <a:endParaRPr lang="en-ID"/>
        </a:p>
      </dgm:t>
    </dgm:pt>
    <dgm:pt modelId="{B420E1AE-7519-436C-BAD0-F5FCED234732}" type="sibTrans" cxnId="{6AF94F3E-BE2A-42C1-80C6-627754D64CBF}">
      <dgm:prSet/>
      <dgm:spPr/>
      <dgm:t>
        <a:bodyPr/>
        <a:lstStyle/>
        <a:p>
          <a:endParaRPr lang="en-ID"/>
        </a:p>
      </dgm:t>
    </dgm:pt>
    <dgm:pt modelId="{C3B3746D-6322-4418-BA39-30042904E8D6}">
      <dgm:prSet phldrT="[Text]" custT="1"/>
      <dgm:spPr/>
      <dgm:t>
        <a:bodyPr/>
        <a:lstStyle/>
        <a:p>
          <a:r>
            <a:rPr lang="en-US" sz="1200" b="1" dirty="0"/>
            <a:t>Confusion matrix</a:t>
          </a:r>
          <a:endParaRPr lang="en-ID" sz="1200" b="1" dirty="0"/>
        </a:p>
      </dgm:t>
    </dgm:pt>
    <dgm:pt modelId="{A78A6037-064E-4B8F-9E82-3475C9F0ECA4}" type="parTrans" cxnId="{F7B07434-5255-4C0F-8B41-BF267E453474}">
      <dgm:prSet/>
      <dgm:spPr/>
      <dgm:t>
        <a:bodyPr/>
        <a:lstStyle/>
        <a:p>
          <a:endParaRPr lang="en-ID"/>
        </a:p>
      </dgm:t>
    </dgm:pt>
    <dgm:pt modelId="{3D79F903-068D-4207-ADEA-2B6FEC3C916B}" type="sibTrans" cxnId="{F7B07434-5255-4C0F-8B41-BF267E453474}">
      <dgm:prSet/>
      <dgm:spPr/>
      <dgm:t>
        <a:bodyPr/>
        <a:lstStyle/>
        <a:p>
          <a:endParaRPr lang="en-ID"/>
        </a:p>
      </dgm:t>
    </dgm:pt>
    <dgm:pt modelId="{1DD03D3A-381D-49D5-98B6-69A5BDA80FD8}">
      <dgm:prSet phldrT="[Text]" custT="1"/>
      <dgm:spPr/>
      <dgm:t>
        <a:bodyPr/>
        <a:lstStyle/>
        <a:p>
          <a:r>
            <a:rPr lang="en-US" sz="1400" b="1" dirty="0"/>
            <a:t>Improving Model</a:t>
          </a:r>
          <a:endParaRPr lang="en-ID" sz="1400" b="1" dirty="0"/>
        </a:p>
      </dgm:t>
    </dgm:pt>
    <dgm:pt modelId="{F335FC03-2F16-4FB3-8663-6C3B06B40E55}" type="parTrans" cxnId="{F571ECDA-D5CF-436F-BAD1-0B5A5B836DB3}">
      <dgm:prSet/>
      <dgm:spPr/>
      <dgm:t>
        <a:bodyPr/>
        <a:lstStyle/>
        <a:p>
          <a:endParaRPr lang="en-ID"/>
        </a:p>
      </dgm:t>
    </dgm:pt>
    <dgm:pt modelId="{CD285648-C01F-4B29-9B81-27A451A10B5A}" type="sibTrans" cxnId="{F571ECDA-D5CF-436F-BAD1-0B5A5B836DB3}">
      <dgm:prSet/>
      <dgm:spPr/>
      <dgm:t>
        <a:bodyPr/>
        <a:lstStyle/>
        <a:p>
          <a:endParaRPr lang="en-ID"/>
        </a:p>
      </dgm:t>
    </dgm:pt>
    <dgm:pt modelId="{E2FB0709-F610-415B-8C93-6DF8A25AF331}">
      <dgm:prSet phldrT="[Text]" custT="1"/>
      <dgm:spPr/>
      <dgm:t>
        <a:bodyPr/>
        <a:lstStyle/>
        <a:p>
          <a:r>
            <a:rPr lang="en-US" sz="1200" b="1" dirty="0"/>
            <a:t>Feature Engineering</a:t>
          </a:r>
          <a:endParaRPr lang="en-ID" sz="1200" b="1" dirty="0"/>
        </a:p>
      </dgm:t>
    </dgm:pt>
    <dgm:pt modelId="{6CAA37F6-76A1-424D-8D1D-EF92C37A4CE0}" type="parTrans" cxnId="{7D17FD24-5E08-459F-BCC0-60733123AE18}">
      <dgm:prSet/>
      <dgm:spPr/>
      <dgm:t>
        <a:bodyPr/>
        <a:lstStyle/>
        <a:p>
          <a:endParaRPr lang="en-ID"/>
        </a:p>
      </dgm:t>
    </dgm:pt>
    <dgm:pt modelId="{C9A937C6-B51A-4A17-B16B-588993D2228E}" type="sibTrans" cxnId="{7D17FD24-5E08-459F-BCC0-60733123AE18}">
      <dgm:prSet/>
      <dgm:spPr/>
      <dgm:t>
        <a:bodyPr/>
        <a:lstStyle/>
        <a:p>
          <a:endParaRPr lang="en-ID"/>
        </a:p>
      </dgm:t>
    </dgm:pt>
    <dgm:pt modelId="{73BFE115-5C78-4B05-9E5B-419F409BF27C}">
      <dgm:prSet phldrT="[Text]" custT="1"/>
      <dgm:spPr/>
      <dgm:t>
        <a:bodyPr/>
        <a:lstStyle/>
        <a:p>
          <a:r>
            <a:rPr lang="en-US" sz="1200" b="1" dirty="0"/>
            <a:t>Algorithm Tuning</a:t>
          </a:r>
          <a:endParaRPr lang="en-ID" sz="1200" b="1" dirty="0"/>
        </a:p>
      </dgm:t>
    </dgm:pt>
    <dgm:pt modelId="{718D8AF8-6FB8-43A1-B9CE-858B9FE20709}" type="parTrans" cxnId="{1596798A-DFDE-4F9F-91AD-696509398A3F}">
      <dgm:prSet/>
      <dgm:spPr/>
      <dgm:t>
        <a:bodyPr/>
        <a:lstStyle/>
        <a:p>
          <a:endParaRPr lang="en-ID"/>
        </a:p>
      </dgm:t>
    </dgm:pt>
    <dgm:pt modelId="{87F0EF5F-904A-4ECF-B678-24CE4296F39F}" type="sibTrans" cxnId="{1596798A-DFDE-4F9F-91AD-696509398A3F}">
      <dgm:prSet/>
      <dgm:spPr/>
      <dgm:t>
        <a:bodyPr/>
        <a:lstStyle/>
        <a:p>
          <a:endParaRPr lang="en-ID"/>
        </a:p>
      </dgm:t>
    </dgm:pt>
    <dgm:pt modelId="{87962DB3-45E7-4E77-93EB-EDFBB120B27B}">
      <dgm:prSet phldrT="[Text]" custT="1"/>
      <dgm:spPr/>
      <dgm:t>
        <a:bodyPr/>
        <a:lstStyle/>
        <a:p>
          <a:r>
            <a:rPr lang="en-US" sz="1200" b="1" dirty="0"/>
            <a:t>Decide ML Algorithm</a:t>
          </a:r>
          <a:endParaRPr lang="en-ID" sz="1200" b="1" dirty="0"/>
        </a:p>
      </dgm:t>
    </dgm:pt>
    <dgm:pt modelId="{8E80E9F2-FF41-4F1D-AEC5-4E865056829B}" type="parTrans" cxnId="{1C46BDCF-1594-44BE-8CD7-FAD0F99E055F}">
      <dgm:prSet/>
      <dgm:spPr/>
      <dgm:t>
        <a:bodyPr/>
        <a:lstStyle/>
        <a:p>
          <a:endParaRPr lang="en-ID"/>
        </a:p>
      </dgm:t>
    </dgm:pt>
    <dgm:pt modelId="{C7B7CE8D-BB71-46B4-934A-D6686F4B1BD5}" type="sibTrans" cxnId="{1C46BDCF-1594-44BE-8CD7-FAD0F99E055F}">
      <dgm:prSet/>
      <dgm:spPr/>
      <dgm:t>
        <a:bodyPr/>
        <a:lstStyle/>
        <a:p>
          <a:endParaRPr lang="en-ID"/>
        </a:p>
      </dgm:t>
    </dgm:pt>
    <dgm:pt modelId="{D81D5D0D-AFA4-49E1-9051-4FCFB4B01501}">
      <dgm:prSet phldrT="[Text]" custT="1"/>
      <dgm:spPr/>
      <dgm:t>
        <a:bodyPr/>
        <a:lstStyle/>
        <a:p>
          <a:r>
            <a:rPr lang="en-US" sz="1200" b="1" dirty="0" err="1"/>
            <a:t>GridSearchCV</a:t>
          </a:r>
          <a:r>
            <a:rPr lang="en-US" sz="1200" b="1" dirty="0"/>
            <a:t> Configuration</a:t>
          </a:r>
          <a:endParaRPr lang="en-ID" sz="1200" b="1" dirty="0"/>
        </a:p>
      </dgm:t>
    </dgm:pt>
    <dgm:pt modelId="{61896A60-5BE4-486A-9F60-2D3D9AC3EAE9}" type="parTrans" cxnId="{CC5E6BE0-5E38-40DD-B687-515B5D0695DC}">
      <dgm:prSet/>
      <dgm:spPr/>
      <dgm:t>
        <a:bodyPr/>
        <a:lstStyle/>
        <a:p>
          <a:endParaRPr lang="en-ID"/>
        </a:p>
      </dgm:t>
    </dgm:pt>
    <dgm:pt modelId="{9823BF41-EF67-4E2D-8D8F-5394EDF25108}" type="sibTrans" cxnId="{CC5E6BE0-5E38-40DD-B687-515B5D0695DC}">
      <dgm:prSet/>
      <dgm:spPr/>
      <dgm:t>
        <a:bodyPr/>
        <a:lstStyle/>
        <a:p>
          <a:endParaRPr lang="en-ID"/>
        </a:p>
      </dgm:t>
    </dgm:pt>
    <dgm:pt modelId="{6F565605-7491-4405-9DD8-E7E6AE4E4A50}">
      <dgm:prSet phldrT="[Text]" custT="1"/>
      <dgm:spPr/>
      <dgm:t>
        <a:bodyPr/>
        <a:lstStyle/>
        <a:p>
          <a:r>
            <a:rPr lang="en-US" sz="1200" b="1" dirty="0"/>
            <a:t>Implement dataset into </a:t>
          </a:r>
          <a:r>
            <a:rPr lang="en-US" sz="1200" b="1" dirty="0" err="1"/>
            <a:t>GridSearchCV</a:t>
          </a:r>
          <a:r>
            <a:rPr lang="en-US" sz="1200" b="1" dirty="0"/>
            <a:t> Algorithm</a:t>
          </a:r>
          <a:endParaRPr lang="en-ID" sz="1200" b="1" dirty="0"/>
        </a:p>
      </dgm:t>
    </dgm:pt>
    <dgm:pt modelId="{9FDB5373-E0BB-4A4C-A300-A496010CEFE0}" type="parTrans" cxnId="{8DB76C95-3E17-468B-8499-5E5136A07F48}">
      <dgm:prSet/>
      <dgm:spPr/>
      <dgm:t>
        <a:bodyPr/>
        <a:lstStyle/>
        <a:p>
          <a:endParaRPr lang="en-ID"/>
        </a:p>
      </dgm:t>
    </dgm:pt>
    <dgm:pt modelId="{074F75C3-0235-4850-8EB3-A79283189111}" type="sibTrans" cxnId="{8DB76C95-3E17-468B-8499-5E5136A07F48}">
      <dgm:prSet/>
      <dgm:spPr/>
      <dgm:t>
        <a:bodyPr/>
        <a:lstStyle/>
        <a:p>
          <a:endParaRPr lang="en-ID"/>
        </a:p>
      </dgm:t>
    </dgm:pt>
    <dgm:pt modelId="{D6BE244B-5D81-4990-A7C1-FCAE00AEB865}">
      <dgm:prSet phldrT="[Text]" custT="1"/>
      <dgm:spPr/>
      <dgm:t>
        <a:bodyPr/>
        <a:lstStyle/>
        <a:p>
          <a:r>
            <a:rPr lang="en-US" sz="1400" b="1" dirty="0"/>
            <a:t>Finding Best Performance Classification</a:t>
          </a:r>
          <a:endParaRPr lang="en-ID" sz="1400" b="1" dirty="0"/>
        </a:p>
      </dgm:t>
    </dgm:pt>
    <dgm:pt modelId="{D17A1E8C-B086-4CA9-AEB8-661CC44DBA4A}" type="parTrans" cxnId="{B7179435-D833-4B18-96D6-77357CA8B452}">
      <dgm:prSet/>
      <dgm:spPr/>
      <dgm:t>
        <a:bodyPr/>
        <a:lstStyle/>
        <a:p>
          <a:endParaRPr lang="en-ID"/>
        </a:p>
      </dgm:t>
    </dgm:pt>
    <dgm:pt modelId="{E0EB9628-5B01-444C-A41F-F65F7D3EA5D4}" type="sibTrans" cxnId="{B7179435-D833-4B18-96D6-77357CA8B452}">
      <dgm:prSet/>
      <dgm:spPr/>
      <dgm:t>
        <a:bodyPr/>
        <a:lstStyle/>
        <a:p>
          <a:endParaRPr lang="en-ID"/>
        </a:p>
      </dgm:t>
    </dgm:pt>
    <dgm:pt modelId="{E276E470-57E7-40CF-BADC-AB5CCA1CA2FE}">
      <dgm:prSet phldrT="[Text]" custT="1"/>
      <dgm:spPr/>
      <dgm:t>
        <a:bodyPr/>
        <a:lstStyle/>
        <a:p>
          <a:r>
            <a:rPr lang="en-US" sz="1200" b="1" dirty="0"/>
            <a:t>Based on best accuracy score</a:t>
          </a:r>
          <a:endParaRPr lang="en-ID" sz="1200" b="1" dirty="0"/>
        </a:p>
      </dgm:t>
    </dgm:pt>
    <dgm:pt modelId="{AAD2822C-6F09-40F6-A894-740F352FE698}" type="parTrans" cxnId="{D0C968D7-1848-4D6F-A295-14AC8AAA3631}">
      <dgm:prSet/>
      <dgm:spPr/>
      <dgm:t>
        <a:bodyPr/>
        <a:lstStyle/>
        <a:p>
          <a:endParaRPr lang="en-ID"/>
        </a:p>
      </dgm:t>
    </dgm:pt>
    <dgm:pt modelId="{4F6A58E2-643C-45D6-9AD4-8A7954028C11}" type="sibTrans" cxnId="{D0C968D7-1848-4D6F-A295-14AC8AAA3631}">
      <dgm:prSet/>
      <dgm:spPr/>
      <dgm:t>
        <a:bodyPr/>
        <a:lstStyle/>
        <a:p>
          <a:endParaRPr lang="en-ID"/>
        </a:p>
      </dgm:t>
    </dgm:pt>
    <dgm:pt modelId="{41C5BDBC-70D6-4688-A457-09107D9713CC}" type="pres">
      <dgm:prSet presAssocID="{16878C60-D6B5-4A59-AB52-38E74CF74AD5}" presName="linearFlow" presStyleCnt="0">
        <dgm:presLayoutVars>
          <dgm:dir/>
          <dgm:animLvl val="lvl"/>
          <dgm:resizeHandles val="exact"/>
        </dgm:presLayoutVars>
      </dgm:prSet>
      <dgm:spPr/>
    </dgm:pt>
    <dgm:pt modelId="{E3E5C24E-496D-4195-B212-157DD24000D3}" type="pres">
      <dgm:prSet presAssocID="{D42FE779-35A1-4FAD-A13B-DEF7F482CE91}" presName="composite" presStyleCnt="0"/>
      <dgm:spPr/>
    </dgm:pt>
    <dgm:pt modelId="{6463FD4F-B4B1-4568-AB55-14481B4699DE}" type="pres">
      <dgm:prSet presAssocID="{D42FE779-35A1-4FAD-A13B-DEF7F482CE91}" presName="parentText" presStyleLbl="alignNode1" presStyleIdx="0" presStyleCnt="4">
        <dgm:presLayoutVars>
          <dgm:chMax val="1"/>
          <dgm:bulletEnabled val="1"/>
        </dgm:presLayoutVars>
      </dgm:prSet>
      <dgm:spPr/>
    </dgm:pt>
    <dgm:pt modelId="{A3E7CD23-E806-4291-8E3B-02F72E395F10}" type="pres">
      <dgm:prSet presAssocID="{D42FE779-35A1-4FAD-A13B-DEF7F482CE91}" presName="descendantText" presStyleLbl="alignAcc1" presStyleIdx="0" presStyleCnt="4" custLinFactNeighborX="0">
        <dgm:presLayoutVars>
          <dgm:bulletEnabled val="1"/>
        </dgm:presLayoutVars>
      </dgm:prSet>
      <dgm:spPr/>
    </dgm:pt>
    <dgm:pt modelId="{2A850233-AF04-477D-B7C8-6AD1D80904EF}" type="pres">
      <dgm:prSet presAssocID="{B404524F-0127-4249-A165-EE104707833A}" presName="sp" presStyleCnt="0"/>
      <dgm:spPr/>
    </dgm:pt>
    <dgm:pt modelId="{38321F60-5348-4454-9B66-613E2420E91A}" type="pres">
      <dgm:prSet presAssocID="{BE092F7F-0DB0-44FA-ACF9-6F3867A5F863}" presName="composite" presStyleCnt="0"/>
      <dgm:spPr/>
    </dgm:pt>
    <dgm:pt modelId="{CEB8A657-2F18-4D8B-9365-DB33A8D001AC}" type="pres">
      <dgm:prSet presAssocID="{BE092F7F-0DB0-44FA-ACF9-6F3867A5F863}" presName="parentText" presStyleLbl="alignNode1" presStyleIdx="1" presStyleCnt="4">
        <dgm:presLayoutVars>
          <dgm:chMax val="1"/>
          <dgm:bulletEnabled val="1"/>
        </dgm:presLayoutVars>
      </dgm:prSet>
      <dgm:spPr/>
    </dgm:pt>
    <dgm:pt modelId="{ED68A18F-ECAF-47C3-AEBB-618B62B8B2FA}" type="pres">
      <dgm:prSet presAssocID="{BE092F7F-0DB0-44FA-ACF9-6F3867A5F863}" presName="descendantText" presStyleLbl="alignAcc1" presStyleIdx="1" presStyleCnt="4">
        <dgm:presLayoutVars>
          <dgm:bulletEnabled val="1"/>
        </dgm:presLayoutVars>
      </dgm:prSet>
      <dgm:spPr/>
    </dgm:pt>
    <dgm:pt modelId="{3AFCB908-EA42-4EAF-9DF3-859EE00B9931}" type="pres">
      <dgm:prSet presAssocID="{0095D3B4-624F-48F6-8B1F-6C1ECF609928}" presName="sp" presStyleCnt="0"/>
      <dgm:spPr/>
    </dgm:pt>
    <dgm:pt modelId="{8D9DDF80-762D-46D5-8CC1-3B01A9503354}" type="pres">
      <dgm:prSet presAssocID="{1DD03D3A-381D-49D5-98B6-69A5BDA80FD8}" presName="composite" presStyleCnt="0"/>
      <dgm:spPr/>
    </dgm:pt>
    <dgm:pt modelId="{103D6B97-05A1-4E37-8C0C-2EAC4E3534AE}" type="pres">
      <dgm:prSet presAssocID="{1DD03D3A-381D-49D5-98B6-69A5BDA80FD8}" presName="parentText" presStyleLbl="alignNode1" presStyleIdx="2" presStyleCnt="4">
        <dgm:presLayoutVars>
          <dgm:chMax val="1"/>
          <dgm:bulletEnabled val="1"/>
        </dgm:presLayoutVars>
      </dgm:prSet>
      <dgm:spPr/>
    </dgm:pt>
    <dgm:pt modelId="{58272C3F-D231-4918-A51F-7CFD8D2431F1}" type="pres">
      <dgm:prSet presAssocID="{1DD03D3A-381D-49D5-98B6-69A5BDA80FD8}" presName="descendantText" presStyleLbl="alignAcc1" presStyleIdx="2" presStyleCnt="4">
        <dgm:presLayoutVars>
          <dgm:bulletEnabled val="1"/>
        </dgm:presLayoutVars>
      </dgm:prSet>
      <dgm:spPr/>
    </dgm:pt>
    <dgm:pt modelId="{5EB6167B-6E4F-4276-8843-BDDC445EC915}" type="pres">
      <dgm:prSet presAssocID="{CD285648-C01F-4B29-9B81-27A451A10B5A}" presName="sp" presStyleCnt="0"/>
      <dgm:spPr/>
    </dgm:pt>
    <dgm:pt modelId="{9EEEDE9A-BD85-4DEB-AAFC-59209C36CBDA}" type="pres">
      <dgm:prSet presAssocID="{D6BE244B-5D81-4990-A7C1-FCAE00AEB865}" presName="composite" presStyleCnt="0"/>
      <dgm:spPr/>
    </dgm:pt>
    <dgm:pt modelId="{AB262228-788D-4851-9A13-9A9084DF2928}" type="pres">
      <dgm:prSet presAssocID="{D6BE244B-5D81-4990-A7C1-FCAE00AEB865}" presName="parentText" presStyleLbl="alignNode1" presStyleIdx="3" presStyleCnt="4">
        <dgm:presLayoutVars>
          <dgm:chMax val="1"/>
          <dgm:bulletEnabled val="1"/>
        </dgm:presLayoutVars>
      </dgm:prSet>
      <dgm:spPr/>
    </dgm:pt>
    <dgm:pt modelId="{101AA7B2-B2F8-4776-83FD-E33175E36402}" type="pres">
      <dgm:prSet presAssocID="{D6BE244B-5D81-4990-A7C1-FCAE00AEB865}" presName="descendantText" presStyleLbl="alignAcc1" presStyleIdx="3" presStyleCnt="4">
        <dgm:presLayoutVars>
          <dgm:bulletEnabled val="1"/>
        </dgm:presLayoutVars>
      </dgm:prSet>
      <dgm:spPr/>
    </dgm:pt>
  </dgm:ptLst>
  <dgm:cxnLst>
    <dgm:cxn modelId="{B00B0800-A0CB-4914-B8D2-507F3BEDE814}" type="presOf" srcId="{6F565605-7491-4405-9DD8-E7E6AE4E4A50}" destId="{A3E7CD23-E806-4291-8E3B-02F72E395F10}" srcOrd="0" destOrd="4" presId="urn:microsoft.com/office/officeart/2005/8/layout/chevron2"/>
    <dgm:cxn modelId="{BA4B3801-2EA3-4929-8D52-7A02F03C3312}" srcId="{16878C60-D6B5-4A59-AB52-38E74CF74AD5}" destId="{BE092F7F-0DB0-44FA-ACF9-6F3867A5F863}" srcOrd="1" destOrd="0" parTransId="{A88AD625-A230-4578-9ED3-910CA9A6F0E1}" sibTransId="{0095D3B4-624F-48F6-8B1F-6C1ECF609928}"/>
    <dgm:cxn modelId="{01158908-537F-4865-89A9-AAB44C659694}" type="presOf" srcId="{D81D5D0D-AFA4-49E1-9051-4FCFB4B01501}" destId="{A3E7CD23-E806-4291-8E3B-02F72E395F10}" srcOrd="0" destOrd="3" presId="urn:microsoft.com/office/officeart/2005/8/layout/chevron2"/>
    <dgm:cxn modelId="{D84FB01C-A441-44D1-90E8-0BB17EA197E2}" type="presOf" srcId="{E276E470-57E7-40CF-BADC-AB5CCA1CA2FE}" destId="{101AA7B2-B2F8-4776-83FD-E33175E36402}" srcOrd="0" destOrd="0" presId="urn:microsoft.com/office/officeart/2005/8/layout/chevron2"/>
    <dgm:cxn modelId="{E6429F1D-F121-4D7B-807A-399F7E461033}" type="presOf" srcId="{DE739DBC-2DB7-484F-B355-E99659038683}" destId="{A3E7CD23-E806-4291-8E3B-02F72E395F10}" srcOrd="0" destOrd="1" presId="urn:microsoft.com/office/officeart/2005/8/layout/chevron2"/>
    <dgm:cxn modelId="{7D17FD24-5E08-459F-BCC0-60733123AE18}" srcId="{1DD03D3A-381D-49D5-98B6-69A5BDA80FD8}" destId="{E2FB0709-F610-415B-8C93-6DF8A25AF331}" srcOrd="0" destOrd="0" parTransId="{6CAA37F6-76A1-424D-8D1D-EF92C37A4CE0}" sibTransId="{C9A937C6-B51A-4A17-B16B-588993D2228E}"/>
    <dgm:cxn modelId="{1DCE862D-394B-4F61-BCD2-1B0B1D5897CA}" type="presOf" srcId="{87962DB3-45E7-4E77-93EB-EDFBB120B27B}" destId="{A3E7CD23-E806-4291-8E3B-02F72E395F10}" srcOrd="0" destOrd="2" presId="urn:microsoft.com/office/officeart/2005/8/layout/chevron2"/>
    <dgm:cxn modelId="{F7B07434-5255-4C0F-8B41-BF267E453474}" srcId="{BE092F7F-0DB0-44FA-ACF9-6F3867A5F863}" destId="{C3B3746D-6322-4418-BA39-30042904E8D6}" srcOrd="1" destOrd="0" parTransId="{A78A6037-064E-4B8F-9E82-3475C9F0ECA4}" sibTransId="{3D79F903-068D-4207-ADEA-2B6FEC3C916B}"/>
    <dgm:cxn modelId="{B7179435-D833-4B18-96D6-77357CA8B452}" srcId="{16878C60-D6B5-4A59-AB52-38E74CF74AD5}" destId="{D6BE244B-5D81-4990-A7C1-FCAE00AEB865}" srcOrd="3" destOrd="0" parTransId="{D17A1E8C-B086-4CA9-AEB8-661CC44DBA4A}" sibTransId="{E0EB9628-5B01-444C-A41F-F65F7D3EA5D4}"/>
    <dgm:cxn modelId="{3A38F436-A1D9-4C5E-9C1E-8C0BCAC63B54}" type="presOf" srcId="{16878C60-D6B5-4A59-AB52-38E74CF74AD5}" destId="{41C5BDBC-70D6-4688-A457-09107D9713CC}" srcOrd="0" destOrd="0" presId="urn:microsoft.com/office/officeart/2005/8/layout/chevron2"/>
    <dgm:cxn modelId="{6AF94F3E-BE2A-42C1-80C6-627754D64CBF}" srcId="{BE092F7F-0DB0-44FA-ACF9-6F3867A5F863}" destId="{4E7887E7-3A79-40BC-995B-B0C9C2497E80}" srcOrd="0" destOrd="0" parTransId="{DF8BE619-11DE-42E5-A249-553796F8F7A8}" sibTransId="{B420E1AE-7519-436C-BAD0-F5FCED234732}"/>
    <dgm:cxn modelId="{28419B40-1732-49BD-BCCB-8374DE386170}" type="presOf" srcId="{1DD03D3A-381D-49D5-98B6-69A5BDA80FD8}" destId="{103D6B97-05A1-4E37-8C0C-2EAC4E3534AE}" srcOrd="0" destOrd="0" presId="urn:microsoft.com/office/officeart/2005/8/layout/chevron2"/>
    <dgm:cxn modelId="{37DADE5E-3B39-494B-9109-E00FDE436788}" type="presOf" srcId="{3DE50191-83A2-47D9-AF60-22B96E763864}" destId="{A3E7CD23-E806-4291-8E3B-02F72E395F10}" srcOrd="0" destOrd="0" presId="urn:microsoft.com/office/officeart/2005/8/layout/chevron2"/>
    <dgm:cxn modelId="{6CDB6146-96D1-4DDA-A08A-9003173671E6}" type="presOf" srcId="{D42FE779-35A1-4FAD-A13B-DEF7F482CE91}" destId="{6463FD4F-B4B1-4568-AB55-14481B4699DE}" srcOrd="0" destOrd="0" presId="urn:microsoft.com/office/officeart/2005/8/layout/chevron2"/>
    <dgm:cxn modelId="{A49D6E4A-6181-48A8-AAB4-4846BCF0A6B4}" type="presOf" srcId="{E2FB0709-F610-415B-8C93-6DF8A25AF331}" destId="{58272C3F-D231-4918-A51F-7CFD8D2431F1}" srcOrd="0" destOrd="0" presId="urn:microsoft.com/office/officeart/2005/8/layout/chevron2"/>
    <dgm:cxn modelId="{27157D70-1D85-493F-83C8-54D08443B835}" srcId="{16878C60-D6B5-4A59-AB52-38E74CF74AD5}" destId="{D42FE779-35A1-4FAD-A13B-DEF7F482CE91}" srcOrd="0" destOrd="0" parTransId="{87B8B94A-499C-4E2E-B643-1C2DE3467422}" sibTransId="{B404524F-0127-4249-A165-EE104707833A}"/>
    <dgm:cxn modelId="{1FCAAA54-764D-442C-9A75-25CAC458B64D}" type="presOf" srcId="{BE092F7F-0DB0-44FA-ACF9-6F3867A5F863}" destId="{CEB8A657-2F18-4D8B-9365-DB33A8D001AC}" srcOrd="0" destOrd="0" presId="urn:microsoft.com/office/officeart/2005/8/layout/chevron2"/>
    <dgm:cxn modelId="{1596798A-DFDE-4F9F-91AD-696509398A3F}" srcId="{1DD03D3A-381D-49D5-98B6-69A5BDA80FD8}" destId="{73BFE115-5C78-4B05-9E5B-419F409BF27C}" srcOrd="1" destOrd="0" parTransId="{718D8AF8-6FB8-43A1-B9CE-858B9FE20709}" sibTransId="{87F0EF5F-904A-4ECF-B678-24CE4296F39F}"/>
    <dgm:cxn modelId="{8DB76C95-3E17-468B-8499-5E5136A07F48}" srcId="{D42FE779-35A1-4FAD-A13B-DEF7F482CE91}" destId="{6F565605-7491-4405-9DD8-E7E6AE4E4A50}" srcOrd="4" destOrd="0" parTransId="{9FDB5373-E0BB-4A4C-A300-A496010CEFE0}" sibTransId="{074F75C3-0235-4850-8EB3-A79283189111}"/>
    <dgm:cxn modelId="{98EF339D-C639-4278-AD93-5C728F601C96}" type="presOf" srcId="{D6BE244B-5D81-4990-A7C1-FCAE00AEB865}" destId="{AB262228-788D-4851-9A13-9A9084DF2928}" srcOrd="0" destOrd="0" presId="urn:microsoft.com/office/officeart/2005/8/layout/chevron2"/>
    <dgm:cxn modelId="{526080B6-2CD7-4164-8680-9421104FC536}" type="presOf" srcId="{C3B3746D-6322-4418-BA39-30042904E8D6}" destId="{ED68A18F-ECAF-47C3-AEBB-618B62B8B2FA}" srcOrd="0" destOrd="1" presId="urn:microsoft.com/office/officeart/2005/8/layout/chevron2"/>
    <dgm:cxn modelId="{CC1F49C5-0992-4C7F-B153-794A6DCEDB59}" type="presOf" srcId="{4E7887E7-3A79-40BC-995B-B0C9C2497E80}" destId="{ED68A18F-ECAF-47C3-AEBB-618B62B8B2FA}" srcOrd="0" destOrd="0" presId="urn:microsoft.com/office/officeart/2005/8/layout/chevron2"/>
    <dgm:cxn modelId="{D0C351CD-C360-4D99-BCAC-C0862763B333}" srcId="{D42FE779-35A1-4FAD-A13B-DEF7F482CE91}" destId="{3DE50191-83A2-47D9-AF60-22B96E763864}" srcOrd="0" destOrd="0" parTransId="{0476B7B2-2F4C-409B-9626-A1FE2C7C36B7}" sibTransId="{E9F9D7D2-CD20-48B8-A5B4-E06F3C662F6E}"/>
    <dgm:cxn modelId="{1C46BDCF-1594-44BE-8CD7-FAD0F99E055F}" srcId="{D42FE779-35A1-4FAD-A13B-DEF7F482CE91}" destId="{87962DB3-45E7-4E77-93EB-EDFBB120B27B}" srcOrd="2" destOrd="0" parTransId="{8E80E9F2-FF41-4F1D-AEC5-4E865056829B}" sibTransId="{C7B7CE8D-BB71-46B4-934A-D6686F4B1BD5}"/>
    <dgm:cxn modelId="{D0C968D7-1848-4D6F-A295-14AC8AAA3631}" srcId="{D6BE244B-5D81-4990-A7C1-FCAE00AEB865}" destId="{E276E470-57E7-40CF-BADC-AB5CCA1CA2FE}" srcOrd="0" destOrd="0" parTransId="{AAD2822C-6F09-40F6-A894-740F352FE698}" sibTransId="{4F6A58E2-643C-45D6-9AD4-8A7954028C11}"/>
    <dgm:cxn modelId="{F571ECDA-D5CF-436F-BAD1-0B5A5B836DB3}" srcId="{16878C60-D6B5-4A59-AB52-38E74CF74AD5}" destId="{1DD03D3A-381D-49D5-98B6-69A5BDA80FD8}" srcOrd="2" destOrd="0" parTransId="{F335FC03-2F16-4FB3-8663-6C3B06B40E55}" sibTransId="{CD285648-C01F-4B29-9B81-27A451A10B5A}"/>
    <dgm:cxn modelId="{CC5E6BE0-5E38-40DD-B687-515B5D0695DC}" srcId="{D42FE779-35A1-4FAD-A13B-DEF7F482CE91}" destId="{D81D5D0D-AFA4-49E1-9051-4FCFB4B01501}" srcOrd="3" destOrd="0" parTransId="{61896A60-5BE4-486A-9F60-2D3D9AC3EAE9}" sibTransId="{9823BF41-EF67-4E2D-8D8F-5394EDF25108}"/>
    <dgm:cxn modelId="{E0D55EF2-B738-40D7-9D9C-8929A44FBE6F}" srcId="{D42FE779-35A1-4FAD-A13B-DEF7F482CE91}" destId="{DE739DBC-2DB7-484F-B355-E99659038683}" srcOrd="1" destOrd="0" parTransId="{BEB1592D-1958-4462-BC4D-2852E90DCE4D}" sibTransId="{F1A031CD-05EB-4012-A526-0F44C2204BDD}"/>
    <dgm:cxn modelId="{F26B7AFD-7418-4C6F-B914-C5925734ABB0}" type="presOf" srcId="{73BFE115-5C78-4B05-9E5B-419F409BF27C}" destId="{58272C3F-D231-4918-A51F-7CFD8D2431F1}" srcOrd="0" destOrd="1" presId="urn:microsoft.com/office/officeart/2005/8/layout/chevron2"/>
    <dgm:cxn modelId="{D1FE9EFE-3480-4DAF-AD20-EC077FECFFB7}" type="presParOf" srcId="{41C5BDBC-70D6-4688-A457-09107D9713CC}" destId="{E3E5C24E-496D-4195-B212-157DD24000D3}" srcOrd="0" destOrd="0" presId="urn:microsoft.com/office/officeart/2005/8/layout/chevron2"/>
    <dgm:cxn modelId="{791954BC-DB3C-4DFD-AB6C-5979C0B5A2A1}" type="presParOf" srcId="{E3E5C24E-496D-4195-B212-157DD24000D3}" destId="{6463FD4F-B4B1-4568-AB55-14481B4699DE}" srcOrd="0" destOrd="0" presId="urn:microsoft.com/office/officeart/2005/8/layout/chevron2"/>
    <dgm:cxn modelId="{953E6852-71BC-4ABB-9C87-0948D8B73E37}" type="presParOf" srcId="{E3E5C24E-496D-4195-B212-157DD24000D3}" destId="{A3E7CD23-E806-4291-8E3B-02F72E395F10}" srcOrd="1" destOrd="0" presId="urn:microsoft.com/office/officeart/2005/8/layout/chevron2"/>
    <dgm:cxn modelId="{CBC476A3-E71B-49B9-BD9D-8046DCDD4BC6}" type="presParOf" srcId="{41C5BDBC-70D6-4688-A457-09107D9713CC}" destId="{2A850233-AF04-477D-B7C8-6AD1D80904EF}" srcOrd="1" destOrd="0" presId="urn:microsoft.com/office/officeart/2005/8/layout/chevron2"/>
    <dgm:cxn modelId="{268F3BB6-8876-4544-A9FD-6744608E5622}" type="presParOf" srcId="{41C5BDBC-70D6-4688-A457-09107D9713CC}" destId="{38321F60-5348-4454-9B66-613E2420E91A}" srcOrd="2" destOrd="0" presId="urn:microsoft.com/office/officeart/2005/8/layout/chevron2"/>
    <dgm:cxn modelId="{B9D0C9D7-3324-4558-99E8-6B230AD67B72}" type="presParOf" srcId="{38321F60-5348-4454-9B66-613E2420E91A}" destId="{CEB8A657-2F18-4D8B-9365-DB33A8D001AC}" srcOrd="0" destOrd="0" presId="urn:microsoft.com/office/officeart/2005/8/layout/chevron2"/>
    <dgm:cxn modelId="{D1198F5C-D924-421C-9AF9-1E5E9A7E9920}" type="presParOf" srcId="{38321F60-5348-4454-9B66-613E2420E91A}" destId="{ED68A18F-ECAF-47C3-AEBB-618B62B8B2FA}" srcOrd="1" destOrd="0" presId="urn:microsoft.com/office/officeart/2005/8/layout/chevron2"/>
    <dgm:cxn modelId="{6F870AE4-AAB9-4521-ADBB-B4DD8B49BDAE}" type="presParOf" srcId="{41C5BDBC-70D6-4688-A457-09107D9713CC}" destId="{3AFCB908-EA42-4EAF-9DF3-859EE00B9931}" srcOrd="3" destOrd="0" presId="urn:microsoft.com/office/officeart/2005/8/layout/chevron2"/>
    <dgm:cxn modelId="{A90CE836-8200-4C8E-A199-032B92F124A6}" type="presParOf" srcId="{41C5BDBC-70D6-4688-A457-09107D9713CC}" destId="{8D9DDF80-762D-46D5-8CC1-3B01A9503354}" srcOrd="4" destOrd="0" presId="urn:microsoft.com/office/officeart/2005/8/layout/chevron2"/>
    <dgm:cxn modelId="{8AABD6A3-C270-4CF1-A001-E3EA891857F2}" type="presParOf" srcId="{8D9DDF80-762D-46D5-8CC1-3B01A9503354}" destId="{103D6B97-05A1-4E37-8C0C-2EAC4E3534AE}" srcOrd="0" destOrd="0" presId="urn:microsoft.com/office/officeart/2005/8/layout/chevron2"/>
    <dgm:cxn modelId="{979038E1-78F0-4E1E-AED4-F3EE3AA8E48A}" type="presParOf" srcId="{8D9DDF80-762D-46D5-8CC1-3B01A9503354}" destId="{58272C3F-D231-4918-A51F-7CFD8D2431F1}" srcOrd="1" destOrd="0" presId="urn:microsoft.com/office/officeart/2005/8/layout/chevron2"/>
    <dgm:cxn modelId="{679599DA-382D-4839-9370-48332CA77579}" type="presParOf" srcId="{41C5BDBC-70D6-4688-A457-09107D9713CC}" destId="{5EB6167B-6E4F-4276-8843-BDDC445EC915}" srcOrd="5" destOrd="0" presId="urn:microsoft.com/office/officeart/2005/8/layout/chevron2"/>
    <dgm:cxn modelId="{F72DFF9F-0438-458E-807D-585A85A07531}" type="presParOf" srcId="{41C5BDBC-70D6-4688-A457-09107D9713CC}" destId="{9EEEDE9A-BD85-4DEB-AAFC-59209C36CBDA}" srcOrd="6" destOrd="0" presId="urn:microsoft.com/office/officeart/2005/8/layout/chevron2"/>
    <dgm:cxn modelId="{E651A730-A0D4-472A-958B-585373760C1A}" type="presParOf" srcId="{9EEEDE9A-BD85-4DEB-AAFC-59209C36CBDA}" destId="{AB262228-788D-4851-9A13-9A9084DF2928}" srcOrd="0" destOrd="0" presId="urn:microsoft.com/office/officeart/2005/8/layout/chevron2"/>
    <dgm:cxn modelId="{D998FDEE-BB4A-4F7A-AAB3-07161048EC2E}" type="presParOf" srcId="{9EEEDE9A-BD85-4DEB-AAFC-59209C36CBDA}" destId="{101AA7B2-B2F8-4776-83FD-E33175E36402}"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6B9FF-75F3-47C8-BB49-A33645CAD6AD}">
      <dsp:nvSpPr>
        <dsp:cNvPr id="0" name=""/>
        <dsp:cNvSpPr/>
      </dsp:nvSpPr>
      <dsp:spPr>
        <a:xfrm>
          <a:off x="1029344" y="170904"/>
          <a:ext cx="3391792" cy="117792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79233D-6A25-4C6F-8DB4-99A688D46C5D}">
      <dsp:nvSpPr>
        <dsp:cNvPr id="0" name=""/>
        <dsp:cNvSpPr/>
      </dsp:nvSpPr>
      <dsp:spPr>
        <a:xfrm>
          <a:off x="2401837" y="3055242"/>
          <a:ext cx="657324" cy="420687"/>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18DFC2-17B0-414D-A204-CEDD026DD1DD}">
      <dsp:nvSpPr>
        <dsp:cNvPr id="0" name=""/>
        <dsp:cNvSpPr/>
      </dsp:nvSpPr>
      <dsp:spPr>
        <a:xfrm>
          <a:off x="1152921" y="3391792"/>
          <a:ext cx="3155156" cy="788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Export result data in csv files</a:t>
          </a:r>
          <a:endParaRPr lang="en-ID" sz="1900" kern="1200" dirty="0"/>
        </a:p>
      </dsp:txBody>
      <dsp:txXfrm>
        <a:off x="1152921" y="3391792"/>
        <a:ext cx="3155156" cy="788789"/>
      </dsp:txXfrm>
    </dsp:sp>
    <dsp:sp modelId="{933EBB27-3F4C-4B8F-BD22-6F3E4FD684C6}">
      <dsp:nvSpPr>
        <dsp:cNvPr id="0" name=""/>
        <dsp:cNvSpPr/>
      </dsp:nvSpPr>
      <dsp:spPr>
        <a:xfrm>
          <a:off x="2262485" y="1439802"/>
          <a:ext cx="1183183" cy="11831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Cleaning the data</a:t>
          </a:r>
          <a:endParaRPr lang="en-ID" sz="1400" kern="1200" dirty="0"/>
        </a:p>
      </dsp:txBody>
      <dsp:txXfrm>
        <a:off x="2435758" y="1613075"/>
        <a:ext cx="836637" cy="836637"/>
      </dsp:txXfrm>
    </dsp:sp>
    <dsp:sp modelId="{707F88AD-6D5E-4F60-AD54-1B831D0C753D}">
      <dsp:nvSpPr>
        <dsp:cNvPr id="0" name=""/>
        <dsp:cNvSpPr/>
      </dsp:nvSpPr>
      <dsp:spPr>
        <a:xfrm>
          <a:off x="1415851" y="552152"/>
          <a:ext cx="1183183" cy="11831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Get  SpaceX Rest API</a:t>
          </a:r>
          <a:endParaRPr lang="en-ID" sz="1400" kern="1200" dirty="0"/>
        </a:p>
      </dsp:txBody>
      <dsp:txXfrm>
        <a:off x="1589124" y="725425"/>
        <a:ext cx="836637" cy="836637"/>
      </dsp:txXfrm>
    </dsp:sp>
    <dsp:sp modelId="{93789AB4-6794-47F1-B4D0-4F71B3CE6731}">
      <dsp:nvSpPr>
        <dsp:cNvPr id="0" name=""/>
        <dsp:cNvSpPr/>
      </dsp:nvSpPr>
      <dsp:spPr>
        <a:xfrm>
          <a:off x="2625328" y="266084"/>
          <a:ext cx="1183183" cy="11831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Formatting the data into </a:t>
          </a:r>
          <a:r>
            <a:rPr lang="en-US" sz="1400" kern="1200" dirty="0" err="1"/>
            <a:t>DataFrame</a:t>
          </a:r>
          <a:endParaRPr lang="en-ID" sz="1400" kern="1200" dirty="0"/>
        </a:p>
      </dsp:txBody>
      <dsp:txXfrm>
        <a:off x="2798601" y="439357"/>
        <a:ext cx="836637" cy="836637"/>
      </dsp:txXfrm>
    </dsp:sp>
    <dsp:sp modelId="{BC17C312-34A3-4E5A-9D4D-1EB43E5F6078}">
      <dsp:nvSpPr>
        <dsp:cNvPr id="0" name=""/>
        <dsp:cNvSpPr/>
      </dsp:nvSpPr>
      <dsp:spPr>
        <a:xfrm>
          <a:off x="889992" y="26292"/>
          <a:ext cx="3681015" cy="2944812"/>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6B9FF-75F3-47C8-BB49-A33645CAD6AD}">
      <dsp:nvSpPr>
        <dsp:cNvPr id="0" name=""/>
        <dsp:cNvSpPr/>
      </dsp:nvSpPr>
      <dsp:spPr>
        <a:xfrm>
          <a:off x="1029344" y="170904"/>
          <a:ext cx="3391792" cy="117792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79233D-6A25-4C6F-8DB4-99A688D46C5D}">
      <dsp:nvSpPr>
        <dsp:cNvPr id="0" name=""/>
        <dsp:cNvSpPr/>
      </dsp:nvSpPr>
      <dsp:spPr>
        <a:xfrm>
          <a:off x="2401837" y="3055242"/>
          <a:ext cx="657324" cy="420687"/>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18DFC2-17B0-414D-A204-CEDD026DD1DD}">
      <dsp:nvSpPr>
        <dsp:cNvPr id="0" name=""/>
        <dsp:cNvSpPr/>
      </dsp:nvSpPr>
      <dsp:spPr>
        <a:xfrm>
          <a:off x="1152921" y="3391792"/>
          <a:ext cx="3155156" cy="788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Export result data in csv files</a:t>
          </a:r>
          <a:endParaRPr lang="en-ID" sz="1900" kern="1200" dirty="0"/>
        </a:p>
      </dsp:txBody>
      <dsp:txXfrm>
        <a:off x="1152921" y="3391792"/>
        <a:ext cx="3155156" cy="788789"/>
      </dsp:txXfrm>
    </dsp:sp>
    <dsp:sp modelId="{933EBB27-3F4C-4B8F-BD22-6F3E4FD684C6}">
      <dsp:nvSpPr>
        <dsp:cNvPr id="0" name=""/>
        <dsp:cNvSpPr/>
      </dsp:nvSpPr>
      <dsp:spPr>
        <a:xfrm>
          <a:off x="2262485" y="1439802"/>
          <a:ext cx="1183183" cy="11831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Converting &amp; Formatting data</a:t>
          </a:r>
          <a:endParaRPr lang="en-ID" sz="1400" kern="1200" dirty="0"/>
        </a:p>
      </dsp:txBody>
      <dsp:txXfrm>
        <a:off x="2435758" y="1613075"/>
        <a:ext cx="836637" cy="836637"/>
      </dsp:txXfrm>
    </dsp:sp>
    <dsp:sp modelId="{707F88AD-6D5E-4F60-AD54-1B831D0C753D}">
      <dsp:nvSpPr>
        <dsp:cNvPr id="0" name=""/>
        <dsp:cNvSpPr/>
      </dsp:nvSpPr>
      <dsp:spPr>
        <a:xfrm>
          <a:off x="1415851" y="552152"/>
          <a:ext cx="1183183" cy="11831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Get HTML Response from Wikipedia</a:t>
          </a:r>
          <a:endParaRPr lang="en-ID" sz="1400" kern="1200" dirty="0"/>
        </a:p>
      </dsp:txBody>
      <dsp:txXfrm>
        <a:off x="1589124" y="725425"/>
        <a:ext cx="836637" cy="836637"/>
      </dsp:txXfrm>
    </dsp:sp>
    <dsp:sp modelId="{93789AB4-6794-47F1-B4D0-4F71B3CE6731}">
      <dsp:nvSpPr>
        <dsp:cNvPr id="0" name=""/>
        <dsp:cNvSpPr/>
      </dsp:nvSpPr>
      <dsp:spPr>
        <a:xfrm>
          <a:off x="2625328" y="266084"/>
          <a:ext cx="1183183" cy="11831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Extract data into beautiful soup</a:t>
          </a:r>
          <a:endParaRPr lang="en-ID" sz="1400" kern="1200" dirty="0"/>
        </a:p>
      </dsp:txBody>
      <dsp:txXfrm>
        <a:off x="2798601" y="439357"/>
        <a:ext cx="836637" cy="836637"/>
      </dsp:txXfrm>
    </dsp:sp>
    <dsp:sp modelId="{BC17C312-34A3-4E5A-9D4D-1EB43E5F6078}">
      <dsp:nvSpPr>
        <dsp:cNvPr id="0" name=""/>
        <dsp:cNvSpPr/>
      </dsp:nvSpPr>
      <dsp:spPr>
        <a:xfrm>
          <a:off x="889992" y="26292"/>
          <a:ext cx="3681015" cy="2944812"/>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89F3D4-D7EA-4B69-BDF5-9C047E6FBB60}">
      <dsp:nvSpPr>
        <dsp:cNvPr id="0" name=""/>
        <dsp:cNvSpPr/>
      </dsp:nvSpPr>
      <dsp:spPr>
        <a:xfrm>
          <a:off x="3313" y="2932"/>
          <a:ext cx="8969025" cy="13449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a:t>EDA on SpaceX Dataset</a:t>
          </a:r>
          <a:endParaRPr lang="en-ID" sz="5800" kern="1200" dirty="0"/>
        </a:p>
      </dsp:txBody>
      <dsp:txXfrm>
        <a:off x="42704" y="42323"/>
        <a:ext cx="8890243" cy="1266138"/>
      </dsp:txXfrm>
    </dsp:sp>
    <dsp:sp modelId="{354A7EFF-0EF9-42A2-AAFE-4D9A4C06D719}">
      <dsp:nvSpPr>
        <dsp:cNvPr id="0" name=""/>
        <dsp:cNvSpPr/>
      </dsp:nvSpPr>
      <dsp:spPr>
        <a:xfrm>
          <a:off x="3313" y="1503208"/>
          <a:ext cx="4394133" cy="13449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Calculate #of launches at each site</a:t>
          </a:r>
          <a:endParaRPr lang="en-ID" sz="3200" kern="1200" dirty="0"/>
        </a:p>
      </dsp:txBody>
      <dsp:txXfrm>
        <a:off x="42704" y="1542599"/>
        <a:ext cx="4315351" cy="1266138"/>
      </dsp:txXfrm>
    </dsp:sp>
    <dsp:sp modelId="{E38AA033-156F-4741-BF11-888A624AF335}">
      <dsp:nvSpPr>
        <dsp:cNvPr id="0" name=""/>
        <dsp:cNvSpPr/>
      </dsp:nvSpPr>
      <dsp:spPr>
        <a:xfrm>
          <a:off x="3313" y="3003485"/>
          <a:ext cx="2151877" cy="13449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Calculate # occurrence of mission outcome / orbit type</a:t>
          </a:r>
          <a:endParaRPr lang="en-ID" sz="1900" kern="1200" dirty="0"/>
        </a:p>
      </dsp:txBody>
      <dsp:txXfrm>
        <a:off x="42704" y="3042876"/>
        <a:ext cx="2073095" cy="1266138"/>
      </dsp:txXfrm>
    </dsp:sp>
    <dsp:sp modelId="{5ECC0CA2-FE31-4F7C-88F7-4122C7587466}">
      <dsp:nvSpPr>
        <dsp:cNvPr id="0" name=""/>
        <dsp:cNvSpPr/>
      </dsp:nvSpPr>
      <dsp:spPr>
        <a:xfrm>
          <a:off x="2245569" y="3003485"/>
          <a:ext cx="2151877" cy="13449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Exporting dataset</a:t>
          </a:r>
          <a:endParaRPr lang="en-ID" sz="1900" kern="1200" dirty="0"/>
        </a:p>
      </dsp:txBody>
      <dsp:txXfrm>
        <a:off x="2284960" y="3042876"/>
        <a:ext cx="2073095" cy="1266138"/>
      </dsp:txXfrm>
    </dsp:sp>
    <dsp:sp modelId="{AD2CFDDF-4FEE-4CBC-A29A-CA511F495BB3}">
      <dsp:nvSpPr>
        <dsp:cNvPr id="0" name=""/>
        <dsp:cNvSpPr/>
      </dsp:nvSpPr>
      <dsp:spPr>
        <a:xfrm>
          <a:off x="4578204" y="1503208"/>
          <a:ext cx="4394133" cy="13449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Calculate #of occurrence of each orbit</a:t>
          </a:r>
          <a:endParaRPr lang="en-ID" sz="3200" kern="1200" dirty="0"/>
        </a:p>
      </dsp:txBody>
      <dsp:txXfrm>
        <a:off x="4617595" y="1542599"/>
        <a:ext cx="4315351" cy="1266138"/>
      </dsp:txXfrm>
    </dsp:sp>
    <dsp:sp modelId="{0147C945-12FD-455F-9404-6FCF13E81826}">
      <dsp:nvSpPr>
        <dsp:cNvPr id="0" name=""/>
        <dsp:cNvSpPr/>
      </dsp:nvSpPr>
      <dsp:spPr>
        <a:xfrm>
          <a:off x="4578204" y="3003485"/>
          <a:ext cx="2151877" cy="13449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Labeling landing column</a:t>
          </a:r>
          <a:endParaRPr lang="en-ID" sz="1900" kern="1200" dirty="0"/>
        </a:p>
      </dsp:txBody>
      <dsp:txXfrm>
        <a:off x="4617595" y="3042876"/>
        <a:ext cx="2073095" cy="1266138"/>
      </dsp:txXfrm>
    </dsp:sp>
    <dsp:sp modelId="{E8BF2744-75B6-48A0-9A9A-DADEBFC066E7}">
      <dsp:nvSpPr>
        <dsp:cNvPr id="0" name=""/>
        <dsp:cNvSpPr/>
      </dsp:nvSpPr>
      <dsp:spPr>
        <a:xfrm>
          <a:off x="6820461" y="3003485"/>
          <a:ext cx="2151877" cy="13449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Measuring % success for every landing</a:t>
          </a:r>
          <a:endParaRPr lang="en-ID" sz="1900" kern="1200" dirty="0"/>
        </a:p>
      </dsp:txBody>
      <dsp:txXfrm>
        <a:off x="6859852" y="3042876"/>
        <a:ext cx="2073095" cy="1266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3FD4F-B4B1-4568-AB55-14481B4699DE}">
      <dsp:nvSpPr>
        <dsp:cNvPr id="0" name=""/>
        <dsp:cNvSpPr/>
      </dsp:nvSpPr>
      <dsp:spPr>
        <a:xfrm rot="5400000">
          <a:off x="-219257" y="221911"/>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Building Model</a:t>
          </a:r>
          <a:endParaRPr lang="en-ID" sz="1400" b="1" kern="1200" dirty="0"/>
        </a:p>
      </dsp:txBody>
      <dsp:txXfrm rot="-5400000">
        <a:off x="2" y="514254"/>
        <a:ext cx="1023201" cy="438516"/>
      </dsp:txXfrm>
    </dsp:sp>
    <dsp:sp modelId="{A3E7CD23-E806-4291-8E3B-02F72E395F10}">
      <dsp:nvSpPr>
        <dsp:cNvPr id="0" name=""/>
        <dsp:cNvSpPr/>
      </dsp:nvSpPr>
      <dsp:spPr>
        <a:xfrm rot="5400000">
          <a:off x="4100542" y="-3074687"/>
          <a:ext cx="950116" cy="71047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t>Load &amp; Transform data</a:t>
          </a:r>
          <a:endParaRPr lang="en-ID" sz="1200" b="1" kern="1200" dirty="0"/>
        </a:p>
        <a:p>
          <a:pPr marL="114300" lvl="1" indent="-114300" algn="l" defTabSz="533400">
            <a:lnSpc>
              <a:spcPct val="90000"/>
            </a:lnSpc>
            <a:spcBef>
              <a:spcPct val="0"/>
            </a:spcBef>
            <a:spcAft>
              <a:spcPct val="15000"/>
            </a:spcAft>
            <a:buChar char="•"/>
          </a:pPr>
          <a:r>
            <a:rPr lang="en-US" sz="1200" b="1" kern="1200" dirty="0"/>
            <a:t>Split into training &amp; test dataset</a:t>
          </a:r>
          <a:endParaRPr lang="en-ID" sz="1200" b="1" kern="1200" dirty="0"/>
        </a:p>
        <a:p>
          <a:pPr marL="114300" lvl="1" indent="-114300" algn="l" defTabSz="533400">
            <a:lnSpc>
              <a:spcPct val="90000"/>
            </a:lnSpc>
            <a:spcBef>
              <a:spcPct val="0"/>
            </a:spcBef>
            <a:spcAft>
              <a:spcPct val="15000"/>
            </a:spcAft>
            <a:buChar char="•"/>
          </a:pPr>
          <a:r>
            <a:rPr lang="en-US" sz="1200" b="1" kern="1200" dirty="0"/>
            <a:t>Decide ML Algorithm</a:t>
          </a:r>
          <a:endParaRPr lang="en-ID" sz="1200" b="1" kern="1200" dirty="0"/>
        </a:p>
        <a:p>
          <a:pPr marL="114300" lvl="1" indent="-114300" algn="l" defTabSz="533400">
            <a:lnSpc>
              <a:spcPct val="90000"/>
            </a:lnSpc>
            <a:spcBef>
              <a:spcPct val="0"/>
            </a:spcBef>
            <a:spcAft>
              <a:spcPct val="15000"/>
            </a:spcAft>
            <a:buChar char="•"/>
          </a:pPr>
          <a:r>
            <a:rPr lang="en-US" sz="1200" b="1" kern="1200" dirty="0" err="1"/>
            <a:t>GridSearchCV</a:t>
          </a:r>
          <a:r>
            <a:rPr lang="en-US" sz="1200" b="1" kern="1200" dirty="0"/>
            <a:t> Configuration</a:t>
          </a:r>
          <a:endParaRPr lang="en-ID" sz="1200" b="1" kern="1200" dirty="0"/>
        </a:p>
        <a:p>
          <a:pPr marL="114300" lvl="1" indent="-114300" algn="l" defTabSz="533400">
            <a:lnSpc>
              <a:spcPct val="90000"/>
            </a:lnSpc>
            <a:spcBef>
              <a:spcPct val="0"/>
            </a:spcBef>
            <a:spcAft>
              <a:spcPct val="15000"/>
            </a:spcAft>
            <a:buChar char="•"/>
          </a:pPr>
          <a:r>
            <a:rPr lang="en-US" sz="1200" b="1" kern="1200" dirty="0"/>
            <a:t>Implement dataset into </a:t>
          </a:r>
          <a:r>
            <a:rPr lang="en-US" sz="1200" b="1" kern="1200" dirty="0" err="1"/>
            <a:t>GridSearchCV</a:t>
          </a:r>
          <a:r>
            <a:rPr lang="en-US" sz="1200" b="1" kern="1200" dirty="0"/>
            <a:t> Algorithm</a:t>
          </a:r>
          <a:endParaRPr lang="en-ID" sz="1200" b="1" kern="1200" dirty="0"/>
        </a:p>
      </dsp:txBody>
      <dsp:txXfrm rot="-5400000">
        <a:off x="1023202" y="49034"/>
        <a:ext cx="7058417" cy="857354"/>
      </dsp:txXfrm>
    </dsp:sp>
    <dsp:sp modelId="{CEB8A657-2F18-4D8B-9365-DB33A8D001AC}">
      <dsp:nvSpPr>
        <dsp:cNvPr id="0" name=""/>
        <dsp:cNvSpPr/>
      </dsp:nvSpPr>
      <dsp:spPr>
        <a:xfrm rot="5400000">
          <a:off x="-219257" y="1539125"/>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Evaluating Model</a:t>
          </a:r>
          <a:endParaRPr lang="en-ID" sz="1400" b="1" kern="1200" dirty="0"/>
        </a:p>
      </dsp:txBody>
      <dsp:txXfrm rot="-5400000">
        <a:off x="2" y="1831468"/>
        <a:ext cx="1023201" cy="438516"/>
      </dsp:txXfrm>
    </dsp:sp>
    <dsp:sp modelId="{ED68A18F-ECAF-47C3-AEBB-618B62B8B2FA}">
      <dsp:nvSpPr>
        <dsp:cNvPr id="0" name=""/>
        <dsp:cNvSpPr/>
      </dsp:nvSpPr>
      <dsp:spPr>
        <a:xfrm rot="5400000">
          <a:off x="4100542" y="-1757473"/>
          <a:ext cx="950116" cy="71047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t>Check Accuracy of model</a:t>
          </a:r>
          <a:endParaRPr lang="en-ID" sz="1200" b="1" kern="1200" dirty="0"/>
        </a:p>
        <a:p>
          <a:pPr marL="114300" lvl="1" indent="-114300" algn="l" defTabSz="533400">
            <a:lnSpc>
              <a:spcPct val="90000"/>
            </a:lnSpc>
            <a:spcBef>
              <a:spcPct val="0"/>
            </a:spcBef>
            <a:spcAft>
              <a:spcPct val="15000"/>
            </a:spcAft>
            <a:buChar char="•"/>
          </a:pPr>
          <a:r>
            <a:rPr lang="en-US" sz="1200" b="1" kern="1200" dirty="0"/>
            <a:t>Confusion matrix</a:t>
          </a:r>
          <a:endParaRPr lang="en-ID" sz="1200" b="1" kern="1200" dirty="0"/>
        </a:p>
      </dsp:txBody>
      <dsp:txXfrm rot="-5400000">
        <a:off x="1023202" y="1366248"/>
        <a:ext cx="7058417" cy="857354"/>
      </dsp:txXfrm>
    </dsp:sp>
    <dsp:sp modelId="{103D6B97-05A1-4E37-8C0C-2EAC4E3534AE}">
      <dsp:nvSpPr>
        <dsp:cNvPr id="0" name=""/>
        <dsp:cNvSpPr/>
      </dsp:nvSpPr>
      <dsp:spPr>
        <a:xfrm rot="5400000">
          <a:off x="-219257" y="2856339"/>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Improving Model</a:t>
          </a:r>
          <a:endParaRPr lang="en-ID" sz="1400" b="1" kern="1200" dirty="0"/>
        </a:p>
      </dsp:txBody>
      <dsp:txXfrm rot="-5400000">
        <a:off x="2" y="3148682"/>
        <a:ext cx="1023201" cy="438516"/>
      </dsp:txXfrm>
    </dsp:sp>
    <dsp:sp modelId="{58272C3F-D231-4918-A51F-7CFD8D2431F1}">
      <dsp:nvSpPr>
        <dsp:cNvPr id="0" name=""/>
        <dsp:cNvSpPr/>
      </dsp:nvSpPr>
      <dsp:spPr>
        <a:xfrm rot="5400000">
          <a:off x="4100542" y="-440258"/>
          <a:ext cx="950116" cy="71047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t>Feature Engineering</a:t>
          </a:r>
          <a:endParaRPr lang="en-ID" sz="1200" b="1" kern="1200" dirty="0"/>
        </a:p>
        <a:p>
          <a:pPr marL="114300" lvl="1" indent="-114300" algn="l" defTabSz="533400">
            <a:lnSpc>
              <a:spcPct val="90000"/>
            </a:lnSpc>
            <a:spcBef>
              <a:spcPct val="0"/>
            </a:spcBef>
            <a:spcAft>
              <a:spcPct val="15000"/>
            </a:spcAft>
            <a:buChar char="•"/>
          </a:pPr>
          <a:r>
            <a:rPr lang="en-US" sz="1200" b="1" kern="1200" dirty="0"/>
            <a:t>Algorithm Tuning</a:t>
          </a:r>
          <a:endParaRPr lang="en-ID" sz="1200" b="1" kern="1200" dirty="0"/>
        </a:p>
      </dsp:txBody>
      <dsp:txXfrm rot="-5400000">
        <a:off x="1023202" y="2683463"/>
        <a:ext cx="7058417" cy="857354"/>
      </dsp:txXfrm>
    </dsp:sp>
    <dsp:sp modelId="{AB262228-788D-4851-9A13-9A9084DF2928}">
      <dsp:nvSpPr>
        <dsp:cNvPr id="0" name=""/>
        <dsp:cNvSpPr/>
      </dsp:nvSpPr>
      <dsp:spPr>
        <a:xfrm rot="5400000">
          <a:off x="-219257" y="4173553"/>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Finding Best Performance Classification</a:t>
          </a:r>
          <a:endParaRPr lang="en-ID" sz="1400" b="1" kern="1200" dirty="0"/>
        </a:p>
      </dsp:txBody>
      <dsp:txXfrm rot="-5400000">
        <a:off x="2" y="4465896"/>
        <a:ext cx="1023201" cy="438516"/>
      </dsp:txXfrm>
    </dsp:sp>
    <dsp:sp modelId="{101AA7B2-B2F8-4776-83FD-E33175E36402}">
      <dsp:nvSpPr>
        <dsp:cNvPr id="0" name=""/>
        <dsp:cNvSpPr/>
      </dsp:nvSpPr>
      <dsp:spPr>
        <a:xfrm rot="5400000">
          <a:off x="4100293" y="877205"/>
          <a:ext cx="950615" cy="71047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t>Based on best accuracy score</a:t>
          </a:r>
          <a:endParaRPr lang="en-ID" sz="1200" b="1" kern="1200" dirty="0"/>
        </a:p>
      </dsp:txBody>
      <dsp:txXfrm rot="-5400000">
        <a:off x="1023202" y="4000702"/>
        <a:ext cx="7058393" cy="857805"/>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12/4/2021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a:t>
            </a:r>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4283188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a:t>
            </a:r>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577632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a:t>
            </a:r>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48912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a:t>
            </a:r>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526297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a:t>
            </a:r>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099130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a:t>
            </a:r>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716162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a:t>
            </a:r>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593655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a:t>
            </a:r>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272140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a:t>
            </a:r>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4179735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dgsenpai/pythonsqlserverclas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430887"/>
          </a:xfrm>
          <a:prstGeom prst="rect">
            <a:avLst/>
          </a:prstGeom>
          <a:noFill/>
        </p:spPr>
        <p:txBody>
          <a:bodyPr wrap="square" lIns="91440" tIns="45720" rIns="91440" bIns="45720" rtlCol="0" anchor="t">
            <a:spAutoFit/>
          </a:bodyPr>
          <a:lstStyle/>
          <a:p>
            <a:r>
              <a:rPr lang="en-US" sz="2200" b="1" dirty="0">
                <a:solidFill>
                  <a:schemeClr val="bg2"/>
                </a:solidFill>
                <a:latin typeface="Abadi"/>
                <a:ea typeface="SF Pro" pitchFamily="2" charset="0"/>
                <a:cs typeface="SF Pro" pitchFamily="2" charset="0"/>
              </a:rPr>
              <a:t>Christian Prasetya</a:t>
            </a:r>
            <a:endParaRPr lang="en-US" sz="2200" b="1"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graphicFrame>
        <p:nvGraphicFramePr>
          <p:cNvPr id="2" name="Content Placeholder 1">
            <a:extLst>
              <a:ext uri="{FF2B5EF4-FFF2-40B4-BE49-F238E27FC236}">
                <a16:creationId xmlns:a16="http://schemas.microsoft.com/office/drawing/2014/main" id="{41A1225E-51CC-4D81-A9F3-4299213BF47E}"/>
              </a:ext>
            </a:extLst>
          </p:cNvPr>
          <p:cNvGraphicFramePr>
            <a:graphicFrameLocks noGrp="1"/>
          </p:cNvGraphicFramePr>
          <p:nvPr>
            <p:ph idx="4294967295"/>
            <p:extLst>
              <p:ext uri="{D42A27DB-BD31-4B8C-83A1-F6EECF244321}">
                <p14:modId xmlns:p14="http://schemas.microsoft.com/office/powerpoint/2010/main" val="1837616518"/>
              </p:ext>
            </p:extLst>
          </p:nvPr>
        </p:nvGraphicFramePr>
        <p:xfrm>
          <a:off x="770011" y="1825625"/>
          <a:ext cx="8975652"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b="1" dirty="0"/>
              <a:t>Scatter Graphs</a:t>
            </a:r>
          </a:p>
          <a:p>
            <a:pPr lvl="1"/>
            <a:r>
              <a:rPr lang="en-US" dirty="0"/>
              <a:t>Flight Number vs Payload Mass</a:t>
            </a:r>
          </a:p>
          <a:p>
            <a:pPr lvl="1"/>
            <a:r>
              <a:rPr lang="en-US" dirty="0"/>
              <a:t>Flight Number vs Launch Site</a:t>
            </a:r>
          </a:p>
          <a:p>
            <a:pPr lvl="1"/>
            <a:r>
              <a:rPr lang="en-US" dirty="0"/>
              <a:t>Payload vs Launch Site</a:t>
            </a:r>
          </a:p>
          <a:p>
            <a:pPr lvl="1"/>
            <a:r>
              <a:rPr lang="en-US" dirty="0"/>
              <a:t>Orbit vs Flight Number</a:t>
            </a:r>
          </a:p>
          <a:p>
            <a:pPr lvl="1"/>
            <a:r>
              <a:rPr lang="en-US" dirty="0"/>
              <a:t>Payload vs Orbit Type</a:t>
            </a:r>
          </a:p>
          <a:p>
            <a:pPr lvl="1"/>
            <a:r>
              <a:rPr lang="en-US" dirty="0"/>
              <a:t>Orbit vs Payload Mass</a:t>
            </a:r>
          </a:p>
          <a:p>
            <a:r>
              <a:rPr lang="en-US" b="1" dirty="0"/>
              <a:t>Bar Graph</a:t>
            </a:r>
          </a:p>
          <a:p>
            <a:pPr lvl="1"/>
            <a:r>
              <a:rPr lang="en-US" dirty="0"/>
              <a:t>Mean vs Orbit</a:t>
            </a:r>
          </a:p>
          <a:p>
            <a:r>
              <a:rPr lang="en-US" b="1" dirty="0"/>
              <a:t>Line Graph</a:t>
            </a:r>
          </a:p>
          <a:p>
            <a:pPr lvl="1"/>
            <a:r>
              <a:rPr lang="en-US" dirty="0"/>
              <a:t>Success Rate vs Year</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6289"/>
            <a:ext cx="9745589" cy="4351338"/>
          </a:xfrm>
          <a:prstGeom prst="rect">
            <a:avLst/>
          </a:prstGeom>
        </p:spPr>
        <p:txBody>
          <a:bodyPr lIns="91440" tIns="45720" rIns="91440" bIns="45720" anchor="t"/>
          <a:lstStyle/>
          <a:p>
            <a:pPr lvl="0"/>
            <a:r>
              <a:rPr lang="en-US" sz="2000" dirty="0"/>
              <a:t>Displaying the names of the unique launch sites in the space mission </a:t>
            </a:r>
            <a:endParaRPr lang="en-ID" sz="2000" dirty="0"/>
          </a:p>
          <a:p>
            <a:pPr lvl="0"/>
            <a:r>
              <a:rPr lang="en-US" sz="2000" dirty="0"/>
              <a:t>Displaying 5 records where launch sites begin with the string 'KSC’ </a:t>
            </a:r>
            <a:endParaRPr lang="en-ID" sz="2000" dirty="0"/>
          </a:p>
          <a:p>
            <a:pPr lvl="0"/>
            <a:r>
              <a:rPr lang="en-US" sz="2000" dirty="0"/>
              <a:t>Displaying the total payload mass carried by boosters launched by NASA (CRS) </a:t>
            </a:r>
            <a:endParaRPr lang="en-ID" sz="2000" dirty="0"/>
          </a:p>
          <a:p>
            <a:pPr lvl="0"/>
            <a:r>
              <a:rPr lang="en-US" sz="2000" dirty="0"/>
              <a:t>Displaying average payload mass carried by booster version F9 v1.1 </a:t>
            </a:r>
            <a:endParaRPr lang="en-ID" sz="2000" dirty="0"/>
          </a:p>
          <a:p>
            <a:pPr lvl="0"/>
            <a:r>
              <a:rPr lang="en-US" sz="2000" dirty="0"/>
              <a:t>Listing the date where the successful landing outcome in drone ship was achieved. </a:t>
            </a:r>
            <a:endParaRPr lang="en-ID" sz="2000" dirty="0"/>
          </a:p>
          <a:p>
            <a:pPr lvl="0"/>
            <a:r>
              <a:rPr lang="en-US" sz="2000" dirty="0"/>
              <a:t>Listing the names of the boosters which have success in ground pad and have payload mass greater than 4000 but less than 6000 </a:t>
            </a:r>
            <a:endParaRPr lang="en-ID" sz="2000" dirty="0"/>
          </a:p>
          <a:p>
            <a:pPr lvl="0"/>
            <a:r>
              <a:rPr lang="en-US" sz="2000" dirty="0"/>
              <a:t>Listing the total number of successful and failure mission outcomes </a:t>
            </a:r>
            <a:endParaRPr lang="en-ID" sz="2000" dirty="0"/>
          </a:p>
          <a:p>
            <a:pPr lvl="0"/>
            <a:r>
              <a:rPr lang="en-US" sz="2000" dirty="0"/>
              <a:t>Listing the names of the </a:t>
            </a:r>
            <a:r>
              <a:rPr lang="en-US" sz="2000" dirty="0" err="1"/>
              <a:t>booster_versions</a:t>
            </a:r>
            <a:r>
              <a:rPr lang="en-US" sz="2000" dirty="0"/>
              <a:t> which have carried the maximum payload mass. </a:t>
            </a:r>
            <a:endParaRPr lang="en-ID" sz="2000" dirty="0"/>
          </a:p>
          <a:p>
            <a:pPr lvl="0"/>
            <a:r>
              <a:rPr lang="en-US" sz="2000" dirty="0"/>
              <a:t>Listing the records which will display the month names, successful </a:t>
            </a:r>
            <a:r>
              <a:rPr lang="en-US" sz="2000" dirty="0" err="1"/>
              <a:t>landing_outcomes</a:t>
            </a:r>
            <a:r>
              <a:rPr lang="en-US" sz="2000" dirty="0"/>
              <a:t> in ground pad ,booster versions, </a:t>
            </a:r>
            <a:r>
              <a:rPr lang="en-US" sz="2000" dirty="0" err="1"/>
              <a:t>launch_site</a:t>
            </a:r>
            <a:r>
              <a:rPr lang="en-US" sz="2000" dirty="0"/>
              <a:t> for the months in year 2017 </a:t>
            </a:r>
            <a:endParaRPr lang="en-ID" sz="2000" dirty="0"/>
          </a:p>
          <a:p>
            <a:pPr lvl="0"/>
            <a:r>
              <a:rPr lang="en-US" sz="2000" dirty="0"/>
              <a:t>Ranking the count of successful </a:t>
            </a:r>
            <a:r>
              <a:rPr lang="en-US" sz="2000" dirty="0" err="1"/>
              <a:t>landing_outcomes</a:t>
            </a:r>
            <a:r>
              <a:rPr lang="en-US" sz="2000" dirty="0"/>
              <a:t> between the date 2010-06-04 and 2017-03-20 in descending order</a:t>
            </a:r>
            <a:endParaRPr lang="en-ID"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7000"/>
              </a:lnSpc>
              <a:spcAft>
                <a:spcPts val="8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To visualize the Launch Data into an interactive map. </a:t>
            </a:r>
            <a:br>
              <a:rPr lang="en-US" dirty="0">
                <a:effectLst/>
                <a:latin typeface="Calibri" panose="020F0502020204030204" pitchFamily="34" charset="0"/>
                <a:ea typeface="Calibri" panose="020F0502020204030204" pitchFamily="34" charset="0"/>
                <a:cs typeface="Times New Roman" panose="02020603050405020304" pitchFamily="18" charset="0"/>
              </a:rPr>
            </a:br>
            <a:r>
              <a:rPr lang="en-US" dirty="0">
                <a:effectLst/>
                <a:latin typeface="Calibri" panose="020F0502020204030204" pitchFamily="34" charset="0"/>
                <a:ea typeface="Calibri" panose="020F0502020204030204" pitchFamily="34" charset="0"/>
                <a:cs typeface="Times New Roman" panose="02020603050405020304" pitchFamily="18" charset="0"/>
              </a:rPr>
              <a:t>We took the Latitude and Longitude Coordinates at each launch site and added a Circle Marker around each launch site with a label of the name of the launch site. </a:t>
            </a:r>
            <a:br>
              <a:rPr lang="en-US" dirty="0">
                <a:effectLst/>
                <a:latin typeface="Calibri" panose="020F0502020204030204" pitchFamily="34" charset="0"/>
                <a:ea typeface="Calibri" panose="020F0502020204030204" pitchFamily="34" charset="0"/>
                <a:cs typeface="Times New Roman" panose="02020603050405020304" pitchFamily="18" charset="0"/>
              </a:rPr>
            </a:br>
            <a:br>
              <a:rPr lang="en-US" dirty="0">
                <a:effectLst/>
                <a:latin typeface="Calibri" panose="020F0502020204030204" pitchFamily="34" charset="0"/>
                <a:ea typeface="Calibri" panose="020F0502020204030204" pitchFamily="34" charset="0"/>
                <a:cs typeface="Times New Roman" panose="02020603050405020304" pitchFamily="18" charset="0"/>
              </a:rPr>
            </a:br>
            <a:r>
              <a:rPr lang="en-US" dirty="0">
                <a:effectLst/>
                <a:latin typeface="Calibri" panose="020F0502020204030204" pitchFamily="34" charset="0"/>
                <a:ea typeface="Calibri" panose="020F0502020204030204" pitchFamily="34" charset="0"/>
                <a:cs typeface="Times New Roman" panose="02020603050405020304" pitchFamily="18" charset="0"/>
              </a:rPr>
              <a:t>We assigned the </a:t>
            </a:r>
            <a:r>
              <a:rPr lang="en-US"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launch_outcomes</a:t>
            </a:r>
            <a:r>
              <a:rPr lang="en-US" dirty="0">
                <a:effectLst/>
                <a:latin typeface="Calibri" panose="020F0502020204030204" pitchFamily="34" charset="0"/>
                <a:ea typeface="Calibri" panose="020F0502020204030204" pitchFamily="34" charset="0"/>
                <a:cs typeface="Times New Roman" panose="02020603050405020304" pitchFamily="18" charset="0"/>
              </a:rPr>
              <a:t>(failures, successes) to classes 0 and 1 with Green and Red markers on the map in a </a:t>
            </a:r>
            <a:r>
              <a:rPr lang="en-US" dirty="0" err="1">
                <a:effectLst/>
                <a:latin typeface="Calibri" panose="020F0502020204030204" pitchFamily="34" charset="0"/>
                <a:ea typeface="Calibri" panose="020F0502020204030204" pitchFamily="34" charset="0"/>
                <a:cs typeface="Times New Roman" panose="02020603050405020304" pitchFamily="18" charset="0"/>
              </a:rPr>
              <a:t>MarkerCluster</a:t>
            </a:r>
            <a:r>
              <a:rPr lang="en-US" dirty="0">
                <a:effectLst/>
                <a:latin typeface="Calibri" panose="020F0502020204030204" pitchFamily="34" charset="0"/>
                <a:ea typeface="Calibri" panose="020F0502020204030204" pitchFamily="34" charset="0"/>
                <a:cs typeface="Times New Roman" panose="02020603050405020304" pitchFamily="18" charset="0"/>
              </a:rPr>
              <a:t>()</a:t>
            </a:r>
            <a:r>
              <a:rPr lang="en-ID" dirty="0">
                <a:latin typeface="Calibri" panose="020F0502020204030204" pitchFamily="34" charset="0"/>
                <a:ea typeface="Calibri" panose="020F0502020204030204" pitchFamily="34" charset="0"/>
                <a:cs typeface="Times New Roman" panose="02020603050405020304" pitchFamily="18" charset="0"/>
              </a:rPr>
              <a:t>.</a:t>
            </a:r>
            <a:endParaRPr lang="en-ID"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marL="0" indent="0">
              <a:lnSpc>
                <a:spcPct val="107000"/>
              </a:lnSpc>
              <a:spcAft>
                <a:spcPts val="800"/>
              </a:spcAft>
              <a:buNone/>
            </a:pPr>
            <a:r>
              <a:rPr lang="en-ID" sz="2800" dirty="0">
                <a:effectLst/>
                <a:latin typeface="Calibri" panose="020F0502020204030204" pitchFamily="34" charset="0"/>
                <a:ea typeface="Calibri" panose="020F0502020204030204" pitchFamily="34" charset="0"/>
                <a:cs typeface="Times New Roman" panose="02020603050405020304" pitchFamily="18" charset="0"/>
              </a:rPr>
              <a:t>The dashboard is built with Flask and Dash web framework. </a:t>
            </a:r>
          </a:p>
          <a:p>
            <a:pPr marL="0" indent="0">
              <a:lnSpc>
                <a:spcPct val="107000"/>
              </a:lnSpc>
              <a:spcAft>
                <a:spcPts val="800"/>
              </a:spcAft>
              <a:buNone/>
            </a:pPr>
            <a:r>
              <a:rPr lang="en-ID" sz="2800" b="1" dirty="0">
                <a:effectLst/>
                <a:latin typeface="Calibri" panose="020F0502020204030204" pitchFamily="34" charset="0"/>
                <a:ea typeface="Calibri" panose="020F0502020204030204" pitchFamily="34" charset="0"/>
                <a:cs typeface="Times New Roman" panose="02020603050405020304" pitchFamily="18" charset="0"/>
              </a:rPr>
              <a:t>Graphs</a:t>
            </a:r>
            <a:br>
              <a:rPr lang="en-ID" sz="2800" dirty="0">
                <a:effectLst/>
                <a:latin typeface="Calibri" panose="020F0502020204030204" pitchFamily="34" charset="0"/>
                <a:ea typeface="Calibri" panose="020F0502020204030204" pitchFamily="34" charset="0"/>
                <a:cs typeface="Times New Roman" panose="02020603050405020304" pitchFamily="18" charset="0"/>
              </a:rPr>
            </a:br>
            <a:r>
              <a:rPr lang="en-ID" sz="2800" dirty="0">
                <a:effectLst/>
                <a:latin typeface="Calibri" panose="020F0502020204030204" pitchFamily="34" charset="0"/>
                <a:ea typeface="Calibri" panose="020F0502020204030204" pitchFamily="34" charset="0"/>
                <a:cs typeface="Times New Roman" panose="02020603050405020304" pitchFamily="18" charset="0"/>
              </a:rPr>
              <a:t>- Pie Chart showing the total launches by a certain site/all sites.</a:t>
            </a:r>
          </a:p>
          <a:p>
            <a:pPr marL="0" indent="0">
              <a:lnSpc>
                <a:spcPct val="107000"/>
              </a:lnSpc>
              <a:spcAft>
                <a:spcPts val="800"/>
              </a:spcAft>
              <a:buNone/>
            </a:pPr>
            <a:r>
              <a:rPr lang="en-ID" sz="2800" b="1" dirty="0">
                <a:effectLst/>
                <a:latin typeface="Calibri" panose="020F0502020204030204" pitchFamily="34" charset="0"/>
                <a:ea typeface="Calibri" panose="020F0502020204030204" pitchFamily="34" charset="0"/>
                <a:cs typeface="Times New Roman" panose="02020603050405020304" pitchFamily="18" charset="0"/>
              </a:rPr>
              <a:t>Scatter Graph</a:t>
            </a:r>
            <a:r>
              <a:rPr lang="en-ID" sz="2800" dirty="0">
                <a:effectLst/>
                <a:latin typeface="Calibri" panose="020F0502020204030204" pitchFamily="34" charset="0"/>
                <a:ea typeface="Calibri" panose="020F0502020204030204" pitchFamily="34" charset="0"/>
                <a:cs typeface="Times New Roman" panose="02020603050405020304" pitchFamily="18" charset="0"/>
              </a:rPr>
              <a:t> showing the relationship with Outcome and Payload Mass (Kg) for the different Booster Versions </a:t>
            </a:r>
            <a:br>
              <a:rPr lang="en-ID" sz="2800" dirty="0">
                <a:effectLst/>
                <a:latin typeface="Calibri" panose="020F0502020204030204" pitchFamily="34" charset="0"/>
                <a:ea typeface="Calibri" panose="020F0502020204030204" pitchFamily="34" charset="0"/>
                <a:cs typeface="Times New Roman" panose="02020603050405020304" pitchFamily="18" charset="0"/>
              </a:rPr>
            </a:br>
            <a:r>
              <a:rPr lang="en-ID" sz="2800" dirty="0">
                <a:effectLst/>
                <a:latin typeface="Calibri" panose="020F0502020204030204" pitchFamily="34" charset="0"/>
                <a:ea typeface="Calibri" panose="020F0502020204030204" pitchFamily="34" charset="0"/>
                <a:cs typeface="Times New Roman" panose="02020603050405020304" pitchFamily="18" charset="0"/>
              </a:rPr>
              <a:t>- It shows the relationship between two variables. </a:t>
            </a:r>
            <a:br>
              <a:rPr lang="en-ID" sz="2800" dirty="0">
                <a:effectLst/>
                <a:latin typeface="Calibri" panose="020F0502020204030204" pitchFamily="34" charset="0"/>
                <a:ea typeface="Calibri" panose="020F0502020204030204" pitchFamily="34" charset="0"/>
                <a:cs typeface="Times New Roman" panose="02020603050405020304" pitchFamily="18" charset="0"/>
              </a:rPr>
            </a:br>
            <a:r>
              <a:rPr lang="en-ID" sz="2800" dirty="0">
                <a:effectLst/>
                <a:latin typeface="Calibri" panose="020F0502020204030204" pitchFamily="34" charset="0"/>
                <a:ea typeface="Calibri" panose="020F0502020204030204" pitchFamily="34" charset="0"/>
                <a:cs typeface="Times New Roman" panose="02020603050405020304" pitchFamily="18" charset="0"/>
              </a:rPr>
              <a:t>- It is the best method to show you a non-linear pattern. </a:t>
            </a:r>
            <a:br>
              <a:rPr lang="en-ID" sz="2800" dirty="0">
                <a:effectLst/>
                <a:latin typeface="Calibri" panose="020F0502020204030204" pitchFamily="34" charset="0"/>
                <a:ea typeface="Calibri" panose="020F0502020204030204" pitchFamily="34" charset="0"/>
                <a:cs typeface="Times New Roman" panose="02020603050405020304" pitchFamily="18" charset="0"/>
              </a:rPr>
            </a:br>
            <a:r>
              <a:rPr lang="en-ID" sz="2800" dirty="0">
                <a:effectLst/>
                <a:latin typeface="Calibri" panose="020F0502020204030204" pitchFamily="34" charset="0"/>
                <a:ea typeface="Calibri" panose="020F0502020204030204" pitchFamily="34" charset="0"/>
                <a:cs typeface="Times New Roman" panose="02020603050405020304" pitchFamily="18" charset="0"/>
              </a:rPr>
              <a:t>- The range of data flow, i.e. maximum and minimum value, can be determined.</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10" name="Diagram 9">
            <a:extLst>
              <a:ext uri="{FF2B5EF4-FFF2-40B4-BE49-F238E27FC236}">
                <a16:creationId xmlns:a16="http://schemas.microsoft.com/office/drawing/2014/main" id="{FEE2521A-EAD2-4182-B6B5-8BC3592BD5D5}"/>
              </a:ext>
            </a:extLst>
          </p:cNvPr>
          <p:cNvGraphicFramePr/>
          <p:nvPr>
            <p:extLst>
              <p:ext uri="{D42A27DB-BD31-4B8C-83A1-F6EECF244321}">
                <p14:modId xmlns:p14="http://schemas.microsoft.com/office/powerpoint/2010/main" val="278619269"/>
              </p:ext>
            </p:extLst>
          </p:nvPr>
        </p:nvGraphicFramePr>
        <p:xfrm>
          <a:off x="2032000" y="1347464"/>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5571" y="4125921"/>
            <a:ext cx="10410040" cy="2152950"/>
          </a:xfrm>
          <a:prstGeom prst="rect">
            <a:avLst/>
          </a:prstGeom>
        </p:spPr>
        <p:txBody>
          <a:bodyPr>
            <a:normAutofit/>
          </a:bodyPr>
          <a:lstStyle/>
          <a:p>
            <a:pPr>
              <a:lnSpc>
                <a:spcPct val="100000"/>
              </a:lnSpc>
              <a:spcBef>
                <a:spcPts val="1400"/>
              </a:spcBef>
            </a:pPr>
            <a:r>
              <a:rPr lang="en-US" sz="2400" b="1" dirty="0"/>
              <a:t>More amount of # flights at a launch site have inclination of greater the success rate at a launch site.</a:t>
            </a:r>
            <a:endParaRPr lang="en-US" sz="2400" b="1"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86786715-0739-45FD-8929-3F3CF0881BA2}"/>
              </a:ext>
            </a:extLst>
          </p:cNvPr>
          <p:cNvPicPr>
            <a:picLocks noChangeAspect="1"/>
          </p:cNvPicPr>
          <p:nvPr/>
        </p:nvPicPr>
        <p:blipFill>
          <a:blip r:embed="rId3"/>
          <a:stretch>
            <a:fillRect/>
          </a:stretch>
        </p:blipFill>
        <p:spPr>
          <a:xfrm>
            <a:off x="770011" y="1585950"/>
            <a:ext cx="10687961" cy="237674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97556" y="4234616"/>
            <a:ext cx="10360415" cy="1790958"/>
          </a:xfrm>
          <a:prstGeom prst="rect">
            <a:avLst/>
          </a:prstGeom>
        </p:spPr>
        <p:txBody>
          <a:bodyPr>
            <a:noAutofit/>
          </a:bodyPr>
          <a:lstStyle/>
          <a:p>
            <a:pPr>
              <a:lnSpc>
                <a:spcPct val="100000"/>
              </a:lnSpc>
              <a:spcBef>
                <a:spcPts val="1400"/>
              </a:spcBef>
            </a:pPr>
            <a:r>
              <a:rPr lang="en-US" sz="2400" b="1" i="0" dirty="0">
                <a:effectLst/>
                <a:latin typeface="Calibri (body)"/>
              </a:rPr>
              <a:t>The greater the payload mass for CCAFS SLC 40, the higher the success rate for the Rocket.</a:t>
            </a:r>
          </a:p>
          <a:p>
            <a:pPr>
              <a:lnSpc>
                <a:spcPct val="100000"/>
              </a:lnSpc>
              <a:spcBef>
                <a:spcPts val="1400"/>
              </a:spcBef>
            </a:pPr>
            <a:r>
              <a:rPr lang="en-US" sz="2400" b="1" i="0" dirty="0">
                <a:solidFill>
                  <a:srgbClr val="000000"/>
                </a:solidFill>
                <a:effectLst/>
                <a:latin typeface="Calibri (body)"/>
              </a:rPr>
              <a:t>For the VAFB-SLC </a:t>
            </a:r>
            <a:r>
              <a:rPr lang="en-US" sz="2400" b="1" i="0" dirty="0" err="1">
                <a:solidFill>
                  <a:srgbClr val="000000"/>
                </a:solidFill>
                <a:effectLst/>
                <a:latin typeface="Calibri (body)"/>
              </a:rPr>
              <a:t>launchsite</a:t>
            </a:r>
            <a:r>
              <a:rPr lang="en-US" sz="2400" b="1" i="0" dirty="0">
                <a:solidFill>
                  <a:srgbClr val="000000"/>
                </a:solidFill>
                <a:effectLst/>
                <a:latin typeface="Calibri (body)"/>
              </a:rPr>
              <a:t> there are no rockets launched for </a:t>
            </a:r>
            <a:r>
              <a:rPr lang="en-US" sz="2400" b="1" i="0" dirty="0" err="1">
                <a:solidFill>
                  <a:srgbClr val="000000"/>
                </a:solidFill>
                <a:effectLst/>
                <a:latin typeface="Calibri (body)"/>
              </a:rPr>
              <a:t>heavypayload</a:t>
            </a:r>
            <a:r>
              <a:rPr lang="en-US" sz="2400" b="1" i="0" dirty="0">
                <a:solidFill>
                  <a:srgbClr val="000000"/>
                </a:solidFill>
                <a:effectLst/>
                <a:latin typeface="Calibri (body)"/>
              </a:rPr>
              <a:t> mass(greater than 10,000)</a:t>
            </a:r>
            <a:endParaRPr lang="en-US" sz="2400" b="1" dirty="0">
              <a:solidFill>
                <a:schemeClr val="accent3">
                  <a:lumMod val="25000"/>
                </a:schemeClr>
              </a:solidFill>
              <a:latin typeface="Calibri (body)"/>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7AA9FBB-1E34-4EDE-BCCD-AC8DEFA4B5E9}"/>
              </a:ext>
            </a:extLst>
          </p:cNvPr>
          <p:cNvPicPr>
            <a:picLocks noChangeAspect="1"/>
          </p:cNvPicPr>
          <p:nvPr/>
        </p:nvPicPr>
        <p:blipFill>
          <a:blip r:embed="rId3"/>
          <a:stretch>
            <a:fillRect/>
          </a:stretch>
        </p:blipFill>
        <p:spPr>
          <a:xfrm>
            <a:off x="770011" y="1611514"/>
            <a:ext cx="10687961" cy="241457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65027"/>
            <a:ext cx="5080119" cy="4228675"/>
          </a:xfrm>
          <a:prstGeom prst="rect">
            <a:avLst/>
          </a:prstGeom>
        </p:spPr>
        <p:txBody>
          <a:bodyPr>
            <a:normAutofit/>
          </a:bodyPr>
          <a:lstStyle/>
          <a:p>
            <a:pPr>
              <a:lnSpc>
                <a:spcPct val="100000"/>
              </a:lnSpc>
              <a:spcBef>
                <a:spcPts val="1400"/>
              </a:spcBef>
            </a:pPr>
            <a:r>
              <a:rPr lang="en-US" sz="2400" b="1" dirty="0">
                <a:solidFill>
                  <a:schemeClr val="accent3">
                    <a:lumMod val="25000"/>
                  </a:schemeClr>
                </a:solidFill>
              </a:rPr>
              <a:t>The best success rates happened on</a:t>
            </a:r>
          </a:p>
          <a:p>
            <a:pPr lvl="1">
              <a:lnSpc>
                <a:spcPct val="100000"/>
              </a:lnSpc>
              <a:spcBef>
                <a:spcPts val="1400"/>
              </a:spcBef>
            </a:pPr>
            <a:r>
              <a:rPr lang="en-US" b="1" dirty="0">
                <a:solidFill>
                  <a:schemeClr val="accent3">
                    <a:lumMod val="25000"/>
                  </a:schemeClr>
                </a:solidFill>
              </a:rPr>
              <a:t>GEO</a:t>
            </a:r>
          </a:p>
          <a:p>
            <a:pPr lvl="1">
              <a:lnSpc>
                <a:spcPct val="100000"/>
              </a:lnSpc>
              <a:spcBef>
                <a:spcPts val="1400"/>
              </a:spcBef>
            </a:pPr>
            <a:r>
              <a:rPr lang="en-US" b="1" dirty="0">
                <a:solidFill>
                  <a:schemeClr val="accent3">
                    <a:lumMod val="25000"/>
                  </a:schemeClr>
                </a:solidFill>
              </a:rPr>
              <a:t>HEO</a:t>
            </a:r>
          </a:p>
          <a:p>
            <a:pPr lvl="1">
              <a:lnSpc>
                <a:spcPct val="100000"/>
              </a:lnSpc>
              <a:spcBef>
                <a:spcPts val="1400"/>
              </a:spcBef>
            </a:pPr>
            <a:r>
              <a:rPr lang="en-US" b="1" dirty="0">
                <a:solidFill>
                  <a:schemeClr val="accent3">
                    <a:lumMod val="25000"/>
                  </a:schemeClr>
                </a:solidFill>
              </a:rPr>
              <a:t>SSO</a:t>
            </a:r>
          </a:p>
          <a:p>
            <a:pPr lvl="1">
              <a:lnSpc>
                <a:spcPct val="100000"/>
              </a:lnSpc>
              <a:spcBef>
                <a:spcPts val="1400"/>
              </a:spcBef>
            </a:pPr>
            <a:r>
              <a:rPr lang="en-US" b="1" dirty="0">
                <a:solidFill>
                  <a:schemeClr val="accent3">
                    <a:lumMod val="25000"/>
                  </a:schemeClr>
                </a:solidFill>
              </a:rPr>
              <a:t>ES-L1</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1481073-628B-4904-858F-E8D05BE07405}"/>
              </a:ext>
            </a:extLst>
          </p:cNvPr>
          <p:cNvPicPr>
            <a:picLocks noChangeAspect="1"/>
          </p:cNvPicPr>
          <p:nvPr/>
        </p:nvPicPr>
        <p:blipFill>
          <a:blip r:embed="rId3"/>
          <a:stretch>
            <a:fillRect/>
          </a:stretch>
        </p:blipFill>
        <p:spPr>
          <a:xfrm>
            <a:off x="5904721" y="1463775"/>
            <a:ext cx="5090908" cy="496343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11291"/>
            <a:ext cx="4210211" cy="381158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rPr>
              <a:t>On LEO Orbit, there are relations between # success appears and number of flights.</a:t>
            </a:r>
          </a:p>
          <a:p>
            <a:pPr>
              <a:lnSpc>
                <a:spcPct val="100000"/>
              </a:lnSpc>
              <a:spcBef>
                <a:spcPts val="1400"/>
              </a:spcBef>
            </a:pPr>
            <a:r>
              <a:rPr lang="en-US" sz="2200" b="1" dirty="0">
                <a:solidFill>
                  <a:schemeClr val="accent3">
                    <a:lumMod val="25000"/>
                  </a:schemeClr>
                </a:solidFill>
              </a:rPr>
              <a:t>On the other hand, there is no relation in the other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C93762B-1DA1-4C45-9A55-D557510CE7FB}"/>
              </a:ext>
            </a:extLst>
          </p:cNvPr>
          <p:cNvPicPr>
            <a:picLocks noChangeAspect="1"/>
          </p:cNvPicPr>
          <p:nvPr/>
        </p:nvPicPr>
        <p:blipFill>
          <a:blip r:embed="rId3"/>
          <a:stretch>
            <a:fillRect/>
          </a:stretch>
        </p:blipFill>
        <p:spPr>
          <a:xfrm>
            <a:off x="4980222" y="1529147"/>
            <a:ext cx="6305389" cy="409373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42185"/>
            <a:ext cx="3932238" cy="3811588"/>
          </a:xfrm>
          <a:prstGeom prst="rect">
            <a:avLst/>
          </a:prstGeom>
        </p:spPr>
        <p:txBody>
          <a:bodyPr>
            <a:normAutofit/>
          </a:bodyPr>
          <a:lstStyle/>
          <a:p>
            <a:pPr algn="l"/>
            <a:r>
              <a:rPr lang="en-US" sz="2200" b="1" i="0" dirty="0">
                <a:solidFill>
                  <a:srgbClr val="000000"/>
                </a:solidFill>
                <a:effectLst/>
              </a:rPr>
              <a:t>With heavy payloads, the successful landing landing rate happened in LEO and ISS orbit.</a:t>
            </a:r>
          </a:p>
          <a:p>
            <a:pPr algn="l"/>
            <a:r>
              <a:rPr lang="en-US" sz="2200" b="1" i="0" dirty="0">
                <a:solidFill>
                  <a:srgbClr val="000000"/>
                </a:solidFill>
                <a:effectLst/>
              </a:rPr>
              <a:t>However for GTO, we cannot distinguish this well as both positive landing and negative landing.</a:t>
            </a:r>
            <a:endParaRPr lang="en-US" sz="2200" b="1" dirty="0">
              <a:solidFill>
                <a:schemeClr val="accent3">
                  <a:lumMod val="25000"/>
                </a:schemeClr>
              </a:solidFill>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AF25E3F-BAE5-47E7-A06F-44E8ABFBCC0B}"/>
              </a:ext>
            </a:extLst>
          </p:cNvPr>
          <p:cNvPicPr>
            <a:picLocks noChangeAspect="1"/>
          </p:cNvPicPr>
          <p:nvPr/>
        </p:nvPicPr>
        <p:blipFill>
          <a:blip r:embed="rId3"/>
          <a:stretch>
            <a:fillRect/>
          </a:stretch>
        </p:blipFill>
        <p:spPr>
          <a:xfrm>
            <a:off x="4913195" y="1481515"/>
            <a:ext cx="6372416" cy="413292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3811588"/>
          </a:xfrm>
          <a:prstGeom prst="rect">
            <a:avLst/>
          </a:prstGeom>
        </p:spPr>
        <p:txBody>
          <a:bodyPr>
            <a:normAutofit/>
          </a:bodyPr>
          <a:lstStyle/>
          <a:p>
            <a:pPr>
              <a:lnSpc>
                <a:spcPct val="100000"/>
              </a:lnSpc>
              <a:spcBef>
                <a:spcPts val="1400"/>
              </a:spcBef>
            </a:pPr>
            <a:r>
              <a:rPr lang="en-US" sz="2400" b="1" dirty="0">
                <a:solidFill>
                  <a:schemeClr val="accent3">
                    <a:lumMod val="25000"/>
                  </a:schemeClr>
                </a:solidFill>
              </a:rPr>
              <a:t>Since 2013, the success rates start constantly increasing until 2000.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653E6A6-8220-41B2-8C85-48D1BFC4D244}"/>
              </a:ext>
            </a:extLst>
          </p:cNvPr>
          <p:cNvPicPr>
            <a:picLocks noChangeAspect="1"/>
          </p:cNvPicPr>
          <p:nvPr/>
        </p:nvPicPr>
        <p:blipFill>
          <a:blip r:embed="rId3"/>
          <a:stretch>
            <a:fillRect/>
          </a:stretch>
        </p:blipFill>
        <p:spPr>
          <a:xfrm>
            <a:off x="4958340" y="1418668"/>
            <a:ext cx="6327271" cy="446267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select DISTINCT </a:t>
            </a:r>
            <a:r>
              <a:rPr lang="en-US" sz="2200" b="1" dirty="0" err="1">
                <a:solidFill>
                  <a:schemeClr val="accent3">
                    <a:lumMod val="25000"/>
                  </a:schemeClr>
                </a:solidFill>
                <a:latin typeface="Abadi" panose="020B0604020104020204" pitchFamily="34" charset="0"/>
              </a:rPr>
              <a:t>Launch_Site</a:t>
            </a:r>
            <a:r>
              <a:rPr lang="en-US" sz="2200" b="1" dirty="0">
                <a:solidFill>
                  <a:schemeClr val="accent3">
                    <a:lumMod val="25000"/>
                  </a:schemeClr>
                </a:solidFill>
                <a:latin typeface="Abadi" panose="020B0604020104020204" pitchFamily="34" charset="0"/>
              </a:rPr>
              <a:t> from </a:t>
            </a:r>
            <a:r>
              <a:rPr lang="en-US" sz="2200" b="1" dirty="0" err="1">
                <a:solidFill>
                  <a:schemeClr val="accent3">
                    <a:lumMod val="25000"/>
                  </a:schemeClr>
                </a:solidFill>
                <a:latin typeface="Abadi" panose="020B0604020104020204" pitchFamily="34" charset="0"/>
              </a:rPr>
              <a:t>tblSpaceX</a:t>
            </a: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BE1C01D-B9E2-467B-95A1-16EF26A59219}"/>
              </a:ext>
            </a:extLst>
          </p:cNvPr>
          <p:cNvPicPr>
            <a:picLocks noChangeAspect="1"/>
          </p:cNvPicPr>
          <p:nvPr/>
        </p:nvPicPr>
        <p:blipFill>
          <a:blip r:embed="rId3"/>
          <a:stretch>
            <a:fillRect/>
          </a:stretch>
        </p:blipFill>
        <p:spPr>
          <a:xfrm>
            <a:off x="770011" y="2413290"/>
            <a:ext cx="10903723" cy="40163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8" name="Content Placeholder 7">
            <a:extLst>
              <a:ext uri="{FF2B5EF4-FFF2-40B4-BE49-F238E27FC236}">
                <a16:creationId xmlns:a16="http://schemas.microsoft.com/office/drawing/2014/main" id="{47B2AACC-FBF9-4837-AC04-1009EF46F62B}"/>
              </a:ext>
            </a:extLst>
          </p:cNvPr>
          <p:cNvPicPr>
            <a:picLocks noGrp="1" noChangeAspect="1"/>
          </p:cNvPicPr>
          <p:nvPr>
            <p:ph idx="4294967295"/>
          </p:nvPr>
        </p:nvPicPr>
        <p:blipFill>
          <a:blip r:embed="rId3"/>
          <a:stretch>
            <a:fillRect/>
          </a:stretch>
        </p:blipFill>
        <p:spPr>
          <a:xfrm>
            <a:off x="1261331" y="2688672"/>
            <a:ext cx="6217642" cy="2019806"/>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sp>
        <p:nvSpPr>
          <p:cNvPr id="10" name="TextBox 9">
            <a:extLst>
              <a:ext uri="{FF2B5EF4-FFF2-40B4-BE49-F238E27FC236}">
                <a16:creationId xmlns:a16="http://schemas.microsoft.com/office/drawing/2014/main" id="{C3C5C7D7-AD0D-4979-B7BB-6116A7A62D74}"/>
              </a:ext>
            </a:extLst>
          </p:cNvPr>
          <p:cNvSpPr txBox="1"/>
          <p:nvPr/>
        </p:nvSpPr>
        <p:spPr>
          <a:xfrm>
            <a:off x="1123419" y="2010173"/>
            <a:ext cx="8320831" cy="430887"/>
          </a:xfrm>
          <a:prstGeom prst="rect">
            <a:avLst/>
          </a:prstGeom>
          <a:noFill/>
        </p:spPr>
        <p:txBody>
          <a:bodyPr wrap="square">
            <a:spAutoFit/>
          </a:bodyPr>
          <a:lstStyle/>
          <a:p>
            <a:r>
              <a:rPr lang="en-ID" sz="2200" b="1" dirty="0"/>
              <a:t>select TOP 5 * from </a:t>
            </a:r>
            <a:r>
              <a:rPr lang="en-ID" sz="2200" b="1" dirty="0" err="1"/>
              <a:t>tblSpaceX</a:t>
            </a:r>
            <a:r>
              <a:rPr lang="en-ID" sz="2200" b="1" dirty="0"/>
              <a:t> WHERE </a:t>
            </a:r>
            <a:r>
              <a:rPr lang="en-ID" sz="2200" b="1" dirty="0" err="1"/>
              <a:t>Launch_Site</a:t>
            </a:r>
            <a:r>
              <a:rPr lang="en-ID" sz="2200" b="1" dirty="0"/>
              <a:t> LIKE 'KSC%'</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rPr>
              <a:t>select SUM(PAYLOAD_MASS_KG_) </a:t>
            </a:r>
            <a:r>
              <a:rPr lang="en-US" sz="2200" b="1" dirty="0" err="1">
                <a:solidFill>
                  <a:schemeClr val="accent3">
                    <a:lumMod val="25000"/>
                  </a:schemeClr>
                </a:solidFill>
              </a:rPr>
              <a:t>TotalPayloadMass</a:t>
            </a:r>
            <a:r>
              <a:rPr lang="en-US" sz="2200" b="1" dirty="0">
                <a:solidFill>
                  <a:schemeClr val="accent3">
                    <a:lumMod val="25000"/>
                  </a:schemeClr>
                </a:solidFill>
              </a:rPr>
              <a:t> from </a:t>
            </a:r>
            <a:r>
              <a:rPr lang="en-US" sz="2200" b="1" dirty="0" err="1">
                <a:solidFill>
                  <a:schemeClr val="accent3">
                    <a:lumMod val="25000"/>
                  </a:schemeClr>
                </a:solidFill>
              </a:rPr>
              <a:t>tblSpaceX</a:t>
            </a:r>
            <a:r>
              <a:rPr lang="en-US" sz="2200" b="1" dirty="0">
                <a:solidFill>
                  <a:schemeClr val="accent3">
                    <a:lumMod val="25000"/>
                  </a:schemeClr>
                </a:solidFill>
              </a:rPr>
              <a:t> where Customer =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DC6D2B5-CD9D-4E56-815B-A72B96D89A9E}"/>
              </a:ext>
            </a:extLst>
          </p:cNvPr>
          <p:cNvPicPr>
            <a:picLocks noChangeAspect="1"/>
          </p:cNvPicPr>
          <p:nvPr/>
        </p:nvPicPr>
        <p:blipFill>
          <a:blip r:embed="rId3"/>
          <a:stretch>
            <a:fillRect/>
          </a:stretch>
        </p:blipFill>
        <p:spPr>
          <a:xfrm>
            <a:off x="975123" y="2771683"/>
            <a:ext cx="3446752" cy="129253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rPr>
              <a:t>select AVG(PAYLOAD_MASS_KG_) </a:t>
            </a:r>
            <a:r>
              <a:rPr lang="en-US" sz="2200" b="1" dirty="0" err="1">
                <a:solidFill>
                  <a:schemeClr val="accent3">
                    <a:lumMod val="25000"/>
                  </a:schemeClr>
                </a:solidFill>
              </a:rPr>
              <a:t>AveragePayloadMass</a:t>
            </a:r>
            <a:r>
              <a:rPr lang="en-US" sz="2200" b="1" dirty="0">
                <a:solidFill>
                  <a:schemeClr val="accent3">
                    <a:lumMod val="25000"/>
                  </a:schemeClr>
                </a:solidFill>
              </a:rPr>
              <a:t> from </a:t>
            </a:r>
            <a:r>
              <a:rPr lang="en-US" sz="2200" b="1" dirty="0" err="1">
                <a:solidFill>
                  <a:schemeClr val="accent3">
                    <a:lumMod val="25000"/>
                  </a:schemeClr>
                </a:solidFill>
              </a:rPr>
              <a:t>tblSpaceX</a:t>
            </a:r>
            <a:r>
              <a:rPr lang="en-US" sz="2200" b="1" dirty="0">
                <a:solidFill>
                  <a:schemeClr val="accent3">
                    <a:lumMod val="25000"/>
                  </a:schemeClr>
                </a:solidFill>
              </a:rPr>
              <a:t> where </a:t>
            </a:r>
            <a:r>
              <a:rPr lang="en-US" sz="2200" b="1" dirty="0" err="1">
                <a:solidFill>
                  <a:schemeClr val="accent3">
                    <a:lumMod val="25000"/>
                  </a:schemeClr>
                </a:solidFill>
              </a:rPr>
              <a:t>Booster_Version</a:t>
            </a:r>
            <a:r>
              <a:rPr lang="en-US" sz="2200" b="1" dirty="0">
                <a:solidFill>
                  <a:schemeClr val="accent3">
                    <a:lumMod val="25000"/>
                  </a:schemeClr>
                </a:solidFill>
              </a:rPr>
              <a:t> =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30F5826-14F6-4623-8E87-0542B0DD79A0}"/>
              </a:ext>
            </a:extLst>
          </p:cNvPr>
          <p:cNvPicPr>
            <a:picLocks noChangeAspect="1"/>
          </p:cNvPicPr>
          <p:nvPr/>
        </p:nvPicPr>
        <p:blipFill>
          <a:blip r:embed="rId3"/>
          <a:stretch>
            <a:fillRect/>
          </a:stretch>
        </p:blipFill>
        <p:spPr>
          <a:xfrm>
            <a:off x="770010" y="2899318"/>
            <a:ext cx="3418546" cy="107218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b="1" dirty="0">
                <a:solidFill>
                  <a:schemeClr val="accent3">
                    <a:lumMod val="25000"/>
                  </a:schemeClr>
                </a:solidFill>
              </a:rPr>
              <a:t>select MIN(Date) SLO from </a:t>
            </a:r>
            <a:r>
              <a:rPr lang="en-US" sz="2200" b="1" dirty="0" err="1">
                <a:solidFill>
                  <a:schemeClr val="accent3">
                    <a:lumMod val="25000"/>
                  </a:schemeClr>
                </a:solidFill>
              </a:rPr>
              <a:t>tblSpaceX</a:t>
            </a:r>
            <a:r>
              <a:rPr lang="en-US" sz="2200" b="1" dirty="0">
                <a:solidFill>
                  <a:schemeClr val="accent3">
                    <a:lumMod val="25000"/>
                  </a:schemeClr>
                </a:solidFill>
              </a:rPr>
              <a:t> where </a:t>
            </a:r>
            <a:r>
              <a:rPr lang="en-US" sz="2200" b="1" dirty="0" err="1">
                <a:solidFill>
                  <a:schemeClr val="accent3">
                    <a:lumMod val="25000"/>
                  </a:schemeClr>
                </a:solidFill>
              </a:rPr>
              <a:t>Landing_Outcome</a:t>
            </a:r>
            <a:r>
              <a:rPr lang="en-US" sz="2200" b="1" dirty="0">
                <a:solidFill>
                  <a:schemeClr val="accent3">
                    <a:lumMod val="25000"/>
                  </a:schemeClr>
                </a:solidFill>
              </a:rPr>
              <a:t> = 'Success (drone ship)'</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DBFBD4E-BD71-4045-A403-6BEB583E15E9}"/>
              </a:ext>
            </a:extLst>
          </p:cNvPr>
          <p:cNvPicPr>
            <a:picLocks noChangeAspect="1"/>
          </p:cNvPicPr>
          <p:nvPr/>
        </p:nvPicPr>
        <p:blipFill>
          <a:blip r:embed="rId3"/>
          <a:stretch>
            <a:fillRect/>
          </a:stretch>
        </p:blipFill>
        <p:spPr>
          <a:xfrm>
            <a:off x="925046" y="2804614"/>
            <a:ext cx="8018056" cy="51179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b="1" dirty="0">
                <a:solidFill>
                  <a:schemeClr val="accent3">
                    <a:lumMod val="25000"/>
                  </a:schemeClr>
                </a:solidFill>
              </a:rPr>
              <a:t>select </a:t>
            </a:r>
            <a:r>
              <a:rPr lang="en-US" sz="2200" b="1" dirty="0" err="1">
                <a:solidFill>
                  <a:schemeClr val="accent3">
                    <a:lumMod val="25000"/>
                  </a:schemeClr>
                </a:solidFill>
              </a:rPr>
              <a:t>Booster_Version</a:t>
            </a:r>
            <a:r>
              <a:rPr lang="en-US" sz="2200" b="1" dirty="0">
                <a:solidFill>
                  <a:schemeClr val="accent3">
                    <a:lumMod val="25000"/>
                  </a:schemeClr>
                </a:solidFill>
              </a:rPr>
              <a:t> from </a:t>
            </a:r>
            <a:r>
              <a:rPr lang="en-US" sz="2200" b="1" dirty="0" err="1">
                <a:solidFill>
                  <a:schemeClr val="accent3">
                    <a:lumMod val="25000"/>
                  </a:schemeClr>
                </a:solidFill>
              </a:rPr>
              <a:t>tblSpaceX</a:t>
            </a:r>
            <a:r>
              <a:rPr lang="en-US" sz="2200" b="1" dirty="0">
                <a:solidFill>
                  <a:schemeClr val="accent3">
                    <a:lumMod val="25000"/>
                  </a:schemeClr>
                </a:solidFill>
              </a:rPr>
              <a:t> where </a:t>
            </a:r>
            <a:r>
              <a:rPr lang="en-US" sz="2200" b="1" dirty="0" err="1">
                <a:solidFill>
                  <a:schemeClr val="accent3">
                    <a:lumMod val="25000"/>
                  </a:schemeClr>
                </a:solidFill>
              </a:rPr>
              <a:t>Landing_Outcome</a:t>
            </a:r>
            <a:r>
              <a:rPr lang="en-US" sz="2200" b="1" dirty="0">
                <a:solidFill>
                  <a:schemeClr val="accent3">
                    <a:lumMod val="25000"/>
                  </a:schemeClr>
                </a:solidFill>
              </a:rPr>
              <a:t> = 'Success (ground pad)' AND </a:t>
            </a:r>
            <a:r>
              <a:rPr lang="en-US" sz="2200" b="1" dirty="0" err="1">
                <a:solidFill>
                  <a:schemeClr val="accent3">
                    <a:lumMod val="25000"/>
                  </a:schemeClr>
                </a:solidFill>
              </a:rPr>
              <a:t>Payload_MASS_KG</a:t>
            </a:r>
            <a:r>
              <a:rPr lang="en-US" sz="2200" b="1" dirty="0">
                <a:solidFill>
                  <a:schemeClr val="accent3">
                    <a:lumMod val="25000"/>
                  </a:schemeClr>
                </a:solidFill>
              </a:rPr>
              <a:t>_ &gt; 4000 AND </a:t>
            </a:r>
            <a:r>
              <a:rPr lang="en-US" sz="2200" b="1" dirty="0" err="1">
                <a:solidFill>
                  <a:schemeClr val="accent3">
                    <a:lumMod val="25000"/>
                  </a:schemeClr>
                </a:solidFill>
              </a:rPr>
              <a:t>Payload_MASS_KG</a:t>
            </a:r>
            <a:r>
              <a:rPr lang="en-US" sz="2200" b="1" dirty="0">
                <a:solidFill>
                  <a:schemeClr val="accent3">
                    <a:lumMod val="25000"/>
                  </a:schemeClr>
                </a:solidFill>
              </a:rPr>
              <a:t>_ &lt;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2E78F18-614F-4A64-B67A-A4430EC786E4}"/>
              </a:ext>
            </a:extLst>
          </p:cNvPr>
          <p:cNvPicPr>
            <a:picLocks noChangeAspect="1"/>
          </p:cNvPicPr>
          <p:nvPr/>
        </p:nvPicPr>
        <p:blipFill>
          <a:blip r:embed="rId3"/>
          <a:stretch>
            <a:fillRect/>
          </a:stretch>
        </p:blipFill>
        <p:spPr>
          <a:xfrm>
            <a:off x="992638" y="2840087"/>
            <a:ext cx="6781420" cy="117782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56108"/>
            <a:ext cx="10515600" cy="477110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with </a:t>
            </a:r>
            <a:r>
              <a:rPr lang="en-US" sz="1800" dirty="0" err="1">
                <a:solidFill>
                  <a:schemeClr val="accent3">
                    <a:lumMod val="25000"/>
                  </a:schemeClr>
                </a:solidFill>
                <a:latin typeface="Abadi" panose="020B0604020104020204" pitchFamily="34" charset="0"/>
              </a:rPr>
              <a:t>Ploty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a:p>
            <a:pPr>
              <a:lnSpc>
                <a:spcPct val="100000"/>
              </a:lnSpc>
              <a:spcBef>
                <a:spcPts val="1400"/>
              </a:spcBef>
            </a:pPr>
            <a:r>
              <a:rPr lang="en-US" sz="2200" b="1"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results, Interactive analytics demo, and 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rPr>
              <a:t>SELECT(SELECT Count(</a:t>
            </a:r>
            <a:r>
              <a:rPr lang="en-US" sz="2200" b="1" dirty="0" err="1">
                <a:solidFill>
                  <a:schemeClr val="accent3">
                    <a:lumMod val="25000"/>
                  </a:schemeClr>
                </a:solidFill>
              </a:rPr>
              <a:t>Mission_Outcome</a:t>
            </a:r>
            <a:r>
              <a:rPr lang="en-US" sz="2200" b="1" dirty="0">
                <a:solidFill>
                  <a:schemeClr val="accent3">
                    <a:lumMod val="25000"/>
                  </a:schemeClr>
                </a:solidFill>
              </a:rPr>
              <a:t>) from </a:t>
            </a:r>
            <a:r>
              <a:rPr lang="en-US" sz="2200" b="1" dirty="0" err="1">
                <a:solidFill>
                  <a:schemeClr val="accent3">
                    <a:lumMod val="25000"/>
                  </a:schemeClr>
                </a:solidFill>
              </a:rPr>
              <a:t>tblSpaceX</a:t>
            </a:r>
            <a:r>
              <a:rPr lang="en-US" sz="2200" b="1" dirty="0">
                <a:solidFill>
                  <a:schemeClr val="accent3">
                    <a:lumMod val="25000"/>
                  </a:schemeClr>
                </a:solidFill>
              </a:rPr>
              <a:t> where </a:t>
            </a:r>
            <a:r>
              <a:rPr lang="en-US" sz="2200" b="1" dirty="0" err="1">
                <a:solidFill>
                  <a:schemeClr val="accent3">
                    <a:lumMod val="25000"/>
                  </a:schemeClr>
                </a:solidFill>
              </a:rPr>
              <a:t>Mission_Outcome</a:t>
            </a:r>
            <a:r>
              <a:rPr lang="en-US" sz="2200" b="1" dirty="0">
                <a:solidFill>
                  <a:schemeClr val="accent3">
                    <a:lumMod val="25000"/>
                  </a:schemeClr>
                </a:solidFill>
              </a:rPr>
              <a:t> LIKE '%Success%') as </a:t>
            </a:r>
            <a:r>
              <a:rPr lang="en-US" sz="2200" b="1" dirty="0" err="1">
                <a:solidFill>
                  <a:schemeClr val="accent3">
                    <a:lumMod val="25000"/>
                  </a:schemeClr>
                </a:solidFill>
              </a:rPr>
              <a:t>Successful_Mission_Outcomes</a:t>
            </a:r>
            <a:r>
              <a:rPr lang="en-US" sz="2200" b="1" dirty="0">
                <a:solidFill>
                  <a:schemeClr val="accent3">
                    <a:lumMod val="25000"/>
                  </a:schemeClr>
                </a:solidFill>
              </a:rPr>
              <a:t>,(SELECT Count(</a:t>
            </a:r>
            <a:r>
              <a:rPr lang="en-US" sz="2200" b="1" dirty="0" err="1">
                <a:solidFill>
                  <a:schemeClr val="accent3">
                    <a:lumMod val="25000"/>
                  </a:schemeClr>
                </a:solidFill>
              </a:rPr>
              <a:t>Mission_Outcome</a:t>
            </a:r>
            <a:r>
              <a:rPr lang="en-US" sz="2200" b="1" dirty="0">
                <a:solidFill>
                  <a:schemeClr val="accent3">
                    <a:lumMod val="25000"/>
                  </a:schemeClr>
                </a:solidFill>
              </a:rPr>
              <a:t>) from </a:t>
            </a:r>
            <a:r>
              <a:rPr lang="en-US" sz="2200" b="1" dirty="0" err="1">
                <a:solidFill>
                  <a:schemeClr val="accent3">
                    <a:lumMod val="25000"/>
                  </a:schemeClr>
                </a:solidFill>
              </a:rPr>
              <a:t>tblSpaceX</a:t>
            </a:r>
            <a:r>
              <a:rPr lang="en-US" sz="2200" b="1" dirty="0">
                <a:solidFill>
                  <a:schemeClr val="accent3">
                    <a:lumMod val="25000"/>
                  </a:schemeClr>
                </a:solidFill>
              </a:rPr>
              <a:t> where </a:t>
            </a:r>
            <a:r>
              <a:rPr lang="en-US" sz="2200" b="1" dirty="0" err="1">
                <a:solidFill>
                  <a:schemeClr val="accent3">
                    <a:lumMod val="25000"/>
                  </a:schemeClr>
                </a:solidFill>
              </a:rPr>
              <a:t>Mission_Outcome</a:t>
            </a:r>
            <a:r>
              <a:rPr lang="en-US" sz="2200" b="1" dirty="0">
                <a:solidFill>
                  <a:schemeClr val="accent3">
                    <a:lumMod val="25000"/>
                  </a:schemeClr>
                </a:solidFill>
              </a:rPr>
              <a:t> LIKE '%Failure%') as </a:t>
            </a:r>
            <a:r>
              <a:rPr lang="en-US" sz="2200" b="1" dirty="0" err="1">
                <a:solidFill>
                  <a:schemeClr val="accent3">
                    <a:lumMod val="25000"/>
                  </a:schemeClr>
                </a:solidFill>
              </a:rPr>
              <a:t>Failure_Mission_Outcomes</a:t>
            </a:r>
            <a:endParaRPr lang="en-US" sz="2200" b="1" dirty="0">
              <a:solidFill>
                <a:schemeClr val="accent3">
                  <a:lumMod val="25000"/>
                </a:schemeClr>
              </a:solidFill>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4248055-B598-4058-A656-D8816B97EC1D}"/>
              </a:ext>
            </a:extLst>
          </p:cNvPr>
          <p:cNvPicPr>
            <a:picLocks noChangeAspect="1"/>
          </p:cNvPicPr>
          <p:nvPr/>
        </p:nvPicPr>
        <p:blipFill>
          <a:blip r:embed="rId3"/>
          <a:stretch>
            <a:fillRect/>
          </a:stretch>
        </p:blipFill>
        <p:spPr>
          <a:xfrm>
            <a:off x="993955" y="3429000"/>
            <a:ext cx="7112043" cy="102017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cs typeface="Arial" panose="020B0604020202020204" pitchFamily="34" charset="0"/>
              </a:rPr>
              <a:t>SELECT DISTINCT </a:t>
            </a:r>
            <a:r>
              <a:rPr lang="en-US" sz="2200" b="1" dirty="0" err="1">
                <a:solidFill>
                  <a:schemeClr val="accent3">
                    <a:lumMod val="25000"/>
                  </a:schemeClr>
                </a:solidFill>
                <a:cs typeface="Arial" panose="020B0604020202020204" pitchFamily="34" charset="0"/>
              </a:rPr>
              <a:t>Booster_Version</a:t>
            </a:r>
            <a:r>
              <a:rPr lang="en-US" sz="2200" b="1" dirty="0">
                <a:solidFill>
                  <a:schemeClr val="accent3">
                    <a:lumMod val="25000"/>
                  </a:schemeClr>
                </a:solidFill>
                <a:cs typeface="Arial" panose="020B0604020202020204" pitchFamily="34" charset="0"/>
              </a:rPr>
              <a:t>, MAX(PAYLOAD_MASS_KG_) AS [Maximum Payload Mass] FROM </a:t>
            </a:r>
            <a:r>
              <a:rPr lang="en-US" sz="2200" b="1" dirty="0" err="1">
                <a:solidFill>
                  <a:schemeClr val="accent3">
                    <a:lumMod val="25000"/>
                  </a:schemeClr>
                </a:solidFill>
                <a:cs typeface="Arial" panose="020B0604020202020204" pitchFamily="34" charset="0"/>
              </a:rPr>
              <a:t>tblSpaceX</a:t>
            </a:r>
            <a:r>
              <a:rPr lang="en-US" sz="2200" b="1" dirty="0">
                <a:solidFill>
                  <a:schemeClr val="accent3">
                    <a:lumMod val="25000"/>
                  </a:schemeClr>
                </a:solidFill>
                <a:cs typeface="Arial" panose="020B0604020202020204" pitchFamily="34" charset="0"/>
              </a:rPr>
              <a:t> GROUP BY </a:t>
            </a:r>
            <a:r>
              <a:rPr lang="en-US" sz="2200" b="1" dirty="0" err="1">
                <a:solidFill>
                  <a:schemeClr val="accent3">
                    <a:lumMod val="25000"/>
                  </a:schemeClr>
                </a:solidFill>
                <a:cs typeface="Arial" panose="020B0604020202020204" pitchFamily="34" charset="0"/>
              </a:rPr>
              <a:t>Booster_Version</a:t>
            </a:r>
            <a:r>
              <a:rPr lang="en-US" sz="2200" b="1" dirty="0">
                <a:solidFill>
                  <a:schemeClr val="accent3">
                    <a:lumMod val="25000"/>
                  </a:schemeClr>
                </a:solidFill>
                <a:cs typeface="Arial" panose="020B0604020202020204" pitchFamily="34" charset="0"/>
              </a:rPr>
              <a:t> ORDER BY [Maximum Payload Mass] DESC</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44D4BC2-26F0-4E9E-A824-90F95A39B549}"/>
              </a:ext>
            </a:extLst>
          </p:cNvPr>
          <p:cNvPicPr>
            <a:picLocks noChangeAspect="1"/>
          </p:cNvPicPr>
          <p:nvPr/>
        </p:nvPicPr>
        <p:blipFill>
          <a:blip r:embed="rId3"/>
          <a:stretch>
            <a:fillRect/>
          </a:stretch>
        </p:blipFill>
        <p:spPr>
          <a:xfrm>
            <a:off x="977095" y="3115531"/>
            <a:ext cx="4373148" cy="273935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b="1" dirty="0">
                <a:solidFill>
                  <a:schemeClr val="accent3">
                    <a:lumMod val="25000"/>
                  </a:schemeClr>
                </a:solidFill>
              </a:rPr>
              <a:t>SELECT   </a:t>
            </a:r>
            <a:r>
              <a:rPr lang="en-US" sz="2200" b="1" dirty="0" err="1">
                <a:solidFill>
                  <a:schemeClr val="accent3">
                    <a:lumMod val="25000"/>
                  </a:schemeClr>
                </a:solidFill>
              </a:rPr>
              <a:t>DateName</a:t>
            </a:r>
            <a:r>
              <a:rPr lang="en-US" sz="2200" b="1" dirty="0">
                <a:solidFill>
                  <a:schemeClr val="accent3">
                    <a:lumMod val="25000"/>
                  </a:schemeClr>
                </a:solidFill>
              </a:rPr>
              <a:t>( month , </a:t>
            </a:r>
            <a:r>
              <a:rPr lang="en-US" sz="2200" b="1" dirty="0" err="1">
                <a:solidFill>
                  <a:schemeClr val="accent3">
                    <a:lumMod val="25000"/>
                  </a:schemeClr>
                </a:solidFill>
              </a:rPr>
              <a:t>DateAdd</a:t>
            </a:r>
            <a:r>
              <a:rPr lang="en-US" sz="2200" b="1" dirty="0">
                <a:solidFill>
                  <a:schemeClr val="accent3">
                    <a:lumMod val="25000"/>
                  </a:schemeClr>
                </a:solidFill>
              </a:rPr>
              <a:t>( month , MONTH(CONVERT(</a:t>
            </a:r>
            <a:r>
              <a:rPr lang="en-US" sz="2200" b="1" dirty="0" err="1">
                <a:solidFill>
                  <a:schemeClr val="accent3">
                    <a:lumMod val="25000"/>
                  </a:schemeClr>
                </a:solidFill>
              </a:rPr>
              <a:t>date,Date</a:t>
            </a:r>
            <a:r>
              <a:rPr lang="en-US" sz="2200" b="1" dirty="0">
                <a:solidFill>
                  <a:schemeClr val="accent3">
                    <a:lumMod val="25000"/>
                  </a:schemeClr>
                </a:solidFill>
              </a:rPr>
              <a:t>, 105)) , 0 ) - 1 )  as Month, </a:t>
            </a:r>
            <a:r>
              <a:rPr lang="en-US" sz="2200" b="1" dirty="0" err="1">
                <a:solidFill>
                  <a:schemeClr val="accent3">
                    <a:lumMod val="25000"/>
                  </a:schemeClr>
                </a:solidFill>
              </a:rPr>
              <a:t>Booster_Version</a:t>
            </a:r>
            <a:r>
              <a:rPr lang="en-US" sz="2200" b="1" dirty="0">
                <a:solidFill>
                  <a:schemeClr val="accent3">
                    <a:lumMod val="25000"/>
                  </a:schemeClr>
                </a:solidFill>
              </a:rPr>
              <a:t>, </a:t>
            </a:r>
            <a:r>
              <a:rPr lang="en-US" sz="2200" b="1" dirty="0" err="1">
                <a:solidFill>
                  <a:schemeClr val="accent3">
                    <a:lumMod val="25000"/>
                  </a:schemeClr>
                </a:solidFill>
              </a:rPr>
              <a:t>Launch_Site</a:t>
            </a:r>
            <a:r>
              <a:rPr lang="en-US" sz="2200" b="1" dirty="0">
                <a:solidFill>
                  <a:schemeClr val="accent3">
                    <a:lumMod val="25000"/>
                  </a:schemeClr>
                </a:solidFill>
              </a:rPr>
              <a:t>, </a:t>
            </a:r>
            <a:r>
              <a:rPr lang="en-US" sz="2200" b="1" dirty="0" err="1">
                <a:solidFill>
                  <a:schemeClr val="accent3">
                    <a:lumMod val="25000"/>
                  </a:schemeClr>
                </a:solidFill>
              </a:rPr>
              <a:t>Landing_Outcome</a:t>
            </a:r>
            <a:r>
              <a:rPr lang="en-US" sz="2200" b="1" dirty="0">
                <a:solidFill>
                  <a:schemeClr val="accent3">
                    <a:lumMod val="25000"/>
                  </a:schemeClr>
                </a:solidFill>
              </a:rPr>
              <a:t> FROM </a:t>
            </a:r>
            <a:r>
              <a:rPr lang="en-US" sz="2200" b="1" dirty="0" err="1">
                <a:solidFill>
                  <a:schemeClr val="accent3">
                    <a:lumMod val="25000"/>
                  </a:schemeClr>
                </a:solidFill>
              </a:rPr>
              <a:t>tblSpaceX</a:t>
            </a:r>
            <a:r>
              <a:rPr lang="en-US" sz="2200" b="1" dirty="0">
                <a:solidFill>
                  <a:schemeClr val="accent3">
                    <a:lumMod val="25000"/>
                  </a:schemeClr>
                </a:solidFill>
              </a:rPr>
              <a:t> WHERE  (</a:t>
            </a:r>
            <a:r>
              <a:rPr lang="en-US" sz="2200" b="1" dirty="0" err="1">
                <a:solidFill>
                  <a:schemeClr val="accent3">
                    <a:lumMod val="25000"/>
                  </a:schemeClr>
                </a:solidFill>
              </a:rPr>
              <a:t>Landing_Outcome</a:t>
            </a:r>
            <a:r>
              <a:rPr lang="en-US" sz="2200" b="1" dirty="0">
                <a:solidFill>
                  <a:schemeClr val="accent3">
                    <a:lumMod val="25000"/>
                  </a:schemeClr>
                </a:solidFill>
              </a:rPr>
              <a:t> LIKE </a:t>
            </a:r>
            <a:r>
              <a:rPr lang="en-US" sz="2200" b="1" dirty="0" err="1">
                <a:solidFill>
                  <a:schemeClr val="accent3">
                    <a:lumMod val="25000"/>
                  </a:schemeClr>
                </a:solidFill>
              </a:rPr>
              <a:t>N'%Success</a:t>
            </a:r>
            <a:r>
              <a:rPr lang="en-US" sz="2200" b="1" dirty="0">
                <a:solidFill>
                  <a:schemeClr val="accent3">
                    <a:lumMod val="25000"/>
                  </a:schemeClr>
                </a:solidFill>
              </a:rPr>
              <a:t>%') AND YEAR(CONVERT(</a:t>
            </a:r>
            <a:r>
              <a:rPr lang="en-US" sz="2200" b="1" dirty="0" err="1">
                <a:solidFill>
                  <a:schemeClr val="accent3">
                    <a:lumMod val="25000"/>
                  </a:schemeClr>
                </a:solidFill>
              </a:rPr>
              <a:t>date,Date</a:t>
            </a:r>
            <a:r>
              <a:rPr lang="en-US" sz="2200" b="1" dirty="0">
                <a:solidFill>
                  <a:schemeClr val="accent3">
                    <a:lumMod val="25000"/>
                  </a:schemeClr>
                </a:solidFill>
              </a:rPr>
              <a:t>, 105)) =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C130F36-4CC0-4C16-953C-7561E7761180}"/>
              </a:ext>
            </a:extLst>
          </p:cNvPr>
          <p:cNvPicPr>
            <a:picLocks noChangeAspect="1"/>
          </p:cNvPicPr>
          <p:nvPr/>
        </p:nvPicPr>
        <p:blipFill>
          <a:blip r:embed="rId3"/>
          <a:stretch>
            <a:fillRect/>
          </a:stretch>
        </p:blipFill>
        <p:spPr>
          <a:xfrm>
            <a:off x="6715500" y="2971949"/>
            <a:ext cx="3998543" cy="345526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b="1" dirty="0">
                <a:solidFill>
                  <a:schemeClr val="accent3">
                    <a:lumMod val="25000"/>
                  </a:schemeClr>
                </a:solidFill>
              </a:rPr>
              <a:t>SELECT COUNT(</a:t>
            </a:r>
            <a:r>
              <a:rPr lang="en-US" sz="2200" b="1" dirty="0" err="1">
                <a:solidFill>
                  <a:schemeClr val="accent3">
                    <a:lumMod val="25000"/>
                  </a:schemeClr>
                </a:solidFill>
              </a:rPr>
              <a:t>Landing_Outcome</a:t>
            </a:r>
            <a:r>
              <a:rPr lang="en-US" sz="2200" b="1" dirty="0">
                <a:solidFill>
                  <a:schemeClr val="accent3">
                    <a:lumMod val="25000"/>
                  </a:schemeClr>
                </a:solidFill>
              </a:rPr>
              <a:t>) AS </a:t>
            </a:r>
            <a:r>
              <a:rPr lang="en-US" sz="2200" b="1" dirty="0" err="1">
                <a:solidFill>
                  <a:schemeClr val="accent3">
                    <a:lumMod val="25000"/>
                  </a:schemeClr>
                </a:solidFill>
              </a:rPr>
              <a:t>sl</a:t>
            </a:r>
            <a:r>
              <a:rPr lang="en-US" sz="2200" b="1" dirty="0">
                <a:solidFill>
                  <a:schemeClr val="accent3">
                    <a:lumMod val="25000"/>
                  </a:schemeClr>
                </a:solidFill>
              </a:rPr>
              <a:t> FROM </a:t>
            </a:r>
            <a:r>
              <a:rPr lang="en-US" sz="2200" b="1" dirty="0" err="1">
                <a:solidFill>
                  <a:schemeClr val="accent3">
                    <a:lumMod val="25000"/>
                  </a:schemeClr>
                </a:solidFill>
              </a:rPr>
              <a:t>dbo.tblSpaceX</a:t>
            </a:r>
            <a:r>
              <a:rPr lang="en-US" sz="2200" b="1" dirty="0">
                <a:solidFill>
                  <a:schemeClr val="accent3">
                    <a:lumMod val="25000"/>
                  </a:schemeClr>
                </a:solidFill>
              </a:rPr>
              <a:t> WHERE (</a:t>
            </a:r>
            <a:r>
              <a:rPr lang="en-US" sz="2200" b="1" dirty="0" err="1">
                <a:solidFill>
                  <a:schemeClr val="accent3">
                    <a:lumMod val="25000"/>
                  </a:schemeClr>
                </a:solidFill>
              </a:rPr>
              <a:t>Landing_Outcome</a:t>
            </a:r>
            <a:r>
              <a:rPr lang="en-US" sz="2200" b="1" dirty="0">
                <a:solidFill>
                  <a:schemeClr val="accent3">
                    <a:lumMod val="25000"/>
                  </a:schemeClr>
                </a:solidFill>
              </a:rPr>
              <a:t> LIKE '%Success%') AND (Date &gt;'04-06-2010') AND (Date &lt; '20-03-2017')</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4D5EC6C-BA0C-4A8E-B3A7-411A342D7771}"/>
              </a:ext>
            </a:extLst>
          </p:cNvPr>
          <p:cNvPicPr>
            <a:picLocks noChangeAspect="1"/>
          </p:cNvPicPr>
          <p:nvPr/>
        </p:nvPicPr>
        <p:blipFill>
          <a:blip r:embed="rId3"/>
          <a:stretch>
            <a:fillRect/>
          </a:stretch>
        </p:blipFill>
        <p:spPr>
          <a:xfrm>
            <a:off x="1045541" y="3147003"/>
            <a:ext cx="6708256" cy="55153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BFF318D2-ABE4-49BB-A89A-46060A86B1D1}"/>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in Global Maps Perspective</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Labeling Markers</a:t>
            </a:r>
          </a:p>
        </p:txBody>
      </p:sp>
      <p:grpSp>
        <p:nvGrpSpPr>
          <p:cNvPr id="17" name="Group 16">
            <a:extLst>
              <a:ext uri="{FF2B5EF4-FFF2-40B4-BE49-F238E27FC236}">
                <a16:creationId xmlns:a16="http://schemas.microsoft.com/office/drawing/2014/main" id="{2775BB74-9AD9-454F-97AD-733B53A18B49}"/>
              </a:ext>
            </a:extLst>
          </p:cNvPr>
          <p:cNvGrpSpPr/>
          <p:nvPr/>
        </p:nvGrpSpPr>
        <p:grpSpPr>
          <a:xfrm>
            <a:off x="520614" y="1938503"/>
            <a:ext cx="4815770" cy="4790283"/>
            <a:chOff x="520614" y="1938503"/>
            <a:chExt cx="4815770" cy="4790283"/>
          </a:xfrm>
        </p:grpSpPr>
        <p:pic>
          <p:nvPicPr>
            <p:cNvPr id="7" name="Picture 6">
              <a:extLst>
                <a:ext uri="{FF2B5EF4-FFF2-40B4-BE49-F238E27FC236}">
                  <a16:creationId xmlns:a16="http://schemas.microsoft.com/office/drawing/2014/main" id="{6CC41F19-0A4E-46EC-81A4-0C333811BCEA}"/>
                </a:ext>
              </a:extLst>
            </p:cNvPr>
            <p:cNvPicPr>
              <a:picLocks noChangeAspect="1"/>
            </p:cNvPicPr>
            <p:nvPr/>
          </p:nvPicPr>
          <p:blipFill>
            <a:blip r:embed="rId3"/>
            <a:stretch>
              <a:fillRect/>
            </a:stretch>
          </p:blipFill>
          <p:spPr>
            <a:xfrm>
              <a:off x="524346" y="1938503"/>
              <a:ext cx="2396275" cy="2363673"/>
            </a:xfrm>
            <a:prstGeom prst="rect">
              <a:avLst/>
            </a:prstGeom>
          </p:spPr>
        </p:pic>
        <p:pic>
          <p:nvPicPr>
            <p:cNvPr id="10" name="Picture 9">
              <a:extLst>
                <a:ext uri="{FF2B5EF4-FFF2-40B4-BE49-F238E27FC236}">
                  <a16:creationId xmlns:a16="http://schemas.microsoft.com/office/drawing/2014/main" id="{77465211-3DFE-4E57-91CB-A45FCE95783E}"/>
                </a:ext>
              </a:extLst>
            </p:cNvPr>
            <p:cNvPicPr>
              <a:picLocks noChangeAspect="1"/>
            </p:cNvPicPr>
            <p:nvPr/>
          </p:nvPicPr>
          <p:blipFill>
            <a:blip r:embed="rId4"/>
            <a:stretch>
              <a:fillRect/>
            </a:stretch>
          </p:blipFill>
          <p:spPr>
            <a:xfrm>
              <a:off x="3016320" y="1938503"/>
              <a:ext cx="2320064" cy="2352513"/>
            </a:xfrm>
            <a:prstGeom prst="rect">
              <a:avLst/>
            </a:prstGeom>
          </p:spPr>
        </p:pic>
        <p:pic>
          <p:nvPicPr>
            <p:cNvPr id="12" name="Picture 11">
              <a:extLst>
                <a:ext uri="{FF2B5EF4-FFF2-40B4-BE49-F238E27FC236}">
                  <a16:creationId xmlns:a16="http://schemas.microsoft.com/office/drawing/2014/main" id="{8632893B-BA92-4956-AF93-0312B9BEFBDB}"/>
                </a:ext>
              </a:extLst>
            </p:cNvPr>
            <p:cNvPicPr>
              <a:picLocks noChangeAspect="1"/>
            </p:cNvPicPr>
            <p:nvPr/>
          </p:nvPicPr>
          <p:blipFill>
            <a:blip r:embed="rId5"/>
            <a:stretch>
              <a:fillRect/>
            </a:stretch>
          </p:blipFill>
          <p:spPr>
            <a:xfrm>
              <a:off x="520614" y="4291016"/>
              <a:ext cx="2396275" cy="2429790"/>
            </a:xfrm>
            <a:prstGeom prst="rect">
              <a:avLst/>
            </a:prstGeom>
          </p:spPr>
        </p:pic>
        <p:pic>
          <p:nvPicPr>
            <p:cNvPr id="14" name="Picture 13">
              <a:extLst>
                <a:ext uri="{FF2B5EF4-FFF2-40B4-BE49-F238E27FC236}">
                  <a16:creationId xmlns:a16="http://schemas.microsoft.com/office/drawing/2014/main" id="{A2F82D0B-33EB-4C11-8DCB-03C214438F00}"/>
                </a:ext>
              </a:extLst>
            </p:cNvPr>
            <p:cNvPicPr>
              <a:picLocks noChangeAspect="1"/>
            </p:cNvPicPr>
            <p:nvPr/>
          </p:nvPicPr>
          <p:blipFill>
            <a:blip r:embed="rId6"/>
            <a:stretch>
              <a:fillRect/>
            </a:stretch>
          </p:blipFill>
          <p:spPr>
            <a:xfrm>
              <a:off x="2977665" y="4365113"/>
              <a:ext cx="2358719" cy="2363673"/>
            </a:xfrm>
            <a:prstGeom prst="rect">
              <a:avLst/>
            </a:prstGeom>
          </p:spPr>
        </p:pic>
      </p:grpSp>
      <p:pic>
        <p:nvPicPr>
          <p:cNvPr id="16" name="Picture 15">
            <a:extLst>
              <a:ext uri="{FF2B5EF4-FFF2-40B4-BE49-F238E27FC236}">
                <a16:creationId xmlns:a16="http://schemas.microsoft.com/office/drawing/2014/main" id="{9FDE8F2C-A7C1-4CD9-AA07-8631223738E6}"/>
              </a:ext>
            </a:extLst>
          </p:cNvPr>
          <p:cNvPicPr>
            <a:picLocks noChangeAspect="1"/>
          </p:cNvPicPr>
          <p:nvPr/>
        </p:nvPicPr>
        <p:blipFill>
          <a:blip r:embed="rId7"/>
          <a:stretch>
            <a:fillRect/>
          </a:stretch>
        </p:blipFill>
        <p:spPr>
          <a:xfrm>
            <a:off x="6879703" y="1864406"/>
            <a:ext cx="2396275" cy="2500707"/>
          </a:xfrm>
          <a:prstGeom prst="rect">
            <a:avLst/>
          </a:prstGeom>
        </p:spPr>
      </p:pic>
      <p:sp>
        <p:nvSpPr>
          <p:cNvPr id="18" name="TextBox 17">
            <a:extLst>
              <a:ext uri="{FF2B5EF4-FFF2-40B4-BE49-F238E27FC236}">
                <a16:creationId xmlns:a16="http://schemas.microsoft.com/office/drawing/2014/main" id="{C0116A88-8931-4268-9A1A-539C2B28A994}"/>
              </a:ext>
            </a:extLst>
          </p:cNvPr>
          <p:cNvSpPr txBox="1"/>
          <p:nvPr/>
        </p:nvSpPr>
        <p:spPr>
          <a:xfrm>
            <a:off x="1897392" y="1495074"/>
            <a:ext cx="2078198" cy="369332"/>
          </a:xfrm>
          <a:prstGeom prst="rect">
            <a:avLst/>
          </a:prstGeom>
          <a:noFill/>
        </p:spPr>
        <p:txBody>
          <a:bodyPr wrap="none" rtlCol="0">
            <a:spAutoFit/>
          </a:bodyPr>
          <a:lstStyle/>
          <a:p>
            <a:r>
              <a:rPr lang="en-US" b="1" dirty="0"/>
              <a:t>Florida Launch Sites</a:t>
            </a:r>
            <a:endParaRPr lang="en-ID" b="1" dirty="0"/>
          </a:p>
        </p:txBody>
      </p:sp>
      <p:sp>
        <p:nvSpPr>
          <p:cNvPr id="19" name="TextBox 18">
            <a:extLst>
              <a:ext uri="{FF2B5EF4-FFF2-40B4-BE49-F238E27FC236}">
                <a16:creationId xmlns:a16="http://schemas.microsoft.com/office/drawing/2014/main" id="{3EC9F9A7-7BE1-4BF1-BB64-033429B52764}"/>
              </a:ext>
            </a:extLst>
          </p:cNvPr>
          <p:cNvSpPr txBox="1"/>
          <p:nvPr/>
        </p:nvSpPr>
        <p:spPr>
          <a:xfrm>
            <a:off x="6923177" y="1495074"/>
            <a:ext cx="2334422" cy="369332"/>
          </a:xfrm>
          <a:prstGeom prst="rect">
            <a:avLst/>
          </a:prstGeom>
          <a:noFill/>
        </p:spPr>
        <p:txBody>
          <a:bodyPr wrap="none" rtlCol="0">
            <a:spAutoFit/>
          </a:bodyPr>
          <a:lstStyle/>
          <a:p>
            <a:r>
              <a:rPr lang="en-US" b="1" dirty="0"/>
              <a:t>California Launch Sites</a:t>
            </a:r>
            <a:endParaRPr lang="en-ID" b="1"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close proximity to city ~ but far away from railways, highways, and city</a:t>
            </a:r>
          </a:p>
        </p:txBody>
      </p:sp>
      <p:pic>
        <p:nvPicPr>
          <p:cNvPr id="4" name="Picture 3">
            <a:extLst>
              <a:ext uri="{FF2B5EF4-FFF2-40B4-BE49-F238E27FC236}">
                <a16:creationId xmlns:a16="http://schemas.microsoft.com/office/drawing/2014/main" id="{32497E86-6B0D-4122-8EA6-3D75C25B4FDD}"/>
              </a:ext>
            </a:extLst>
          </p:cNvPr>
          <p:cNvPicPr>
            <a:picLocks noChangeAspect="1"/>
          </p:cNvPicPr>
          <p:nvPr/>
        </p:nvPicPr>
        <p:blipFill>
          <a:blip r:embed="rId3"/>
          <a:stretch>
            <a:fillRect/>
          </a:stretch>
        </p:blipFill>
        <p:spPr>
          <a:xfrm>
            <a:off x="1095359" y="1724259"/>
            <a:ext cx="2341924" cy="2342774"/>
          </a:xfrm>
          <a:prstGeom prst="rect">
            <a:avLst/>
          </a:prstGeom>
        </p:spPr>
      </p:pic>
      <p:pic>
        <p:nvPicPr>
          <p:cNvPr id="7" name="Picture 6">
            <a:extLst>
              <a:ext uri="{FF2B5EF4-FFF2-40B4-BE49-F238E27FC236}">
                <a16:creationId xmlns:a16="http://schemas.microsoft.com/office/drawing/2014/main" id="{1B56BF5F-5354-434E-8885-16D7105C10AC}"/>
              </a:ext>
            </a:extLst>
          </p:cNvPr>
          <p:cNvPicPr>
            <a:picLocks noChangeAspect="1"/>
          </p:cNvPicPr>
          <p:nvPr/>
        </p:nvPicPr>
        <p:blipFill>
          <a:blip r:embed="rId4"/>
          <a:stretch>
            <a:fillRect/>
          </a:stretch>
        </p:blipFill>
        <p:spPr>
          <a:xfrm>
            <a:off x="4879849" y="1741319"/>
            <a:ext cx="2341924" cy="2460710"/>
          </a:xfrm>
          <a:prstGeom prst="rect">
            <a:avLst/>
          </a:prstGeom>
        </p:spPr>
      </p:pic>
      <p:pic>
        <p:nvPicPr>
          <p:cNvPr id="10" name="Picture 9">
            <a:extLst>
              <a:ext uri="{FF2B5EF4-FFF2-40B4-BE49-F238E27FC236}">
                <a16:creationId xmlns:a16="http://schemas.microsoft.com/office/drawing/2014/main" id="{786E1030-BD45-42BE-9FAE-42EA29E3FE4F}"/>
              </a:ext>
            </a:extLst>
          </p:cNvPr>
          <p:cNvPicPr>
            <a:picLocks noChangeAspect="1"/>
          </p:cNvPicPr>
          <p:nvPr/>
        </p:nvPicPr>
        <p:blipFill>
          <a:blip r:embed="rId5"/>
          <a:stretch>
            <a:fillRect/>
          </a:stretch>
        </p:blipFill>
        <p:spPr>
          <a:xfrm>
            <a:off x="8664340" y="1741319"/>
            <a:ext cx="2432301" cy="2460710"/>
          </a:xfrm>
          <a:prstGeom prst="rect">
            <a:avLst/>
          </a:prstGeom>
        </p:spPr>
      </p:pic>
      <p:pic>
        <p:nvPicPr>
          <p:cNvPr id="12" name="Picture 11">
            <a:extLst>
              <a:ext uri="{FF2B5EF4-FFF2-40B4-BE49-F238E27FC236}">
                <a16:creationId xmlns:a16="http://schemas.microsoft.com/office/drawing/2014/main" id="{31FF2F0F-AE7D-4876-AB54-FD5D073C01A3}"/>
              </a:ext>
            </a:extLst>
          </p:cNvPr>
          <p:cNvPicPr>
            <a:picLocks noChangeAspect="1"/>
          </p:cNvPicPr>
          <p:nvPr/>
        </p:nvPicPr>
        <p:blipFill>
          <a:blip r:embed="rId6"/>
          <a:stretch>
            <a:fillRect/>
          </a:stretch>
        </p:blipFill>
        <p:spPr>
          <a:xfrm>
            <a:off x="3011216" y="4745141"/>
            <a:ext cx="2427129" cy="1941121"/>
          </a:xfrm>
          <a:prstGeom prst="rect">
            <a:avLst/>
          </a:prstGeom>
        </p:spPr>
      </p:pic>
      <p:pic>
        <p:nvPicPr>
          <p:cNvPr id="14" name="Picture 13">
            <a:extLst>
              <a:ext uri="{FF2B5EF4-FFF2-40B4-BE49-F238E27FC236}">
                <a16:creationId xmlns:a16="http://schemas.microsoft.com/office/drawing/2014/main" id="{561C966E-0B4D-480C-AE58-AA0CCB6775D4}"/>
              </a:ext>
            </a:extLst>
          </p:cNvPr>
          <p:cNvPicPr>
            <a:picLocks noChangeAspect="1"/>
          </p:cNvPicPr>
          <p:nvPr/>
        </p:nvPicPr>
        <p:blipFill>
          <a:blip r:embed="rId7"/>
          <a:stretch>
            <a:fillRect/>
          </a:stretch>
        </p:blipFill>
        <p:spPr>
          <a:xfrm>
            <a:off x="6753655" y="4769630"/>
            <a:ext cx="2432300" cy="1892144"/>
          </a:xfrm>
          <a:prstGeom prst="rect">
            <a:avLst/>
          </a:prstGeom>
        </p:spPr>
      </p:pic>
      <p:sp>
        <p:nvSpPr>
          <p:cNvPr id="15" name="TextBox 14">
            <a:extLst>
              <a:ext uri="{FF2B5EF4-FFF2-40B4-BE49-F238E27FC236}">
                <a16:creationId xmlns:a16="http://schemas.microsoft.com/office/drawing/2014/main" id="{EBCC9DDA-88D2-4DD5-933A-6B3608B550B2}"/>
              </a:ext>
            </a:extLst>
          </p:cNvPr>
          <p:cNvSpPr txBox="1"/>
          <p:nvPr/>
        </p:nvSpPr>
        <p:spPr>
          <a:xfrm>
            <a:off x="872574" y="1432689"/>
            <a:ext cx="2787494" cy="369332"/>
          </a:xfrm>
          <a:prstGeom prst="rect">
            <a:avLst/>
          </a:prstGeom>
          <a:noFill/>
        </p:spPr>
        <p:txBody>
          <a:bodyPr wrap="none" rtlCol="0">
            <a:spAutoFit/>
          </a:bodyPr>
          <a:lstStyle/>
          <a:p>
            <a:r>
              <a:rPr lang="en-US" b="1" dirty="0"/>
              <a:t>Distance to Railway Station</a:t>
            </a:r>
            <a:endParaRPr lang="en-ID" b="1" dirty="0"/>
          </a:p>
        </p:txBody>
      </p:sp>
      <p:sp>
        <p:nvSpPr>
          <p:cNvPr id="16" name="TextBox 15">
            <a:extLst>
              <a:ext uri="{FF2B5EF4-FFF2-40B4-BE49-F238E27FC236}">
                <a16:creationId xmlns:a16="http://schemas.microsoft.com/office/drawing/2014/main" id="{16FE35C6-378F-418F-BA77-90D0B6DAD55E}"/>
              </a:ext>
            </a:extLst>
          </p:cNvPr>
          <p:cNvSpPr txBox="1"/>
          <p:nvPr/>
        </p:nvSpPr>
        <p:spPr>
          <a:xfrm>
            <a:off x="5031189" y="1386879"/>
            <a:ext cx="2129622" cy="369332"/>
          </a:xfrm>
          <a:prstGeom prst="rect">
            <a:avLst/>
          </a:prstGeom>
          <a:noFill/>
        </p:spPr>
        <p:txBody>
          <a:bodyPr wrap="none" rtlCol="0">
            <a:spAutoFit/>
          </a:bodyPr>
          <a:lstStyle/>
          <a:p>
            <a:r>
              <a:rPr lang="en-US" b="1" dirty="0"/>
              <a:t>Distance to Highway</a:t>
            </a:r>
            <a:endParaRPr lang="en-ID" b="1" dirty="0"/>
          </a:p>
        </p:txBody>
      </p:sp>
      <p:sp>
        <p:nvSpPr>
          <p:cNvPr id="17" name="TextBox 16">
            <a:extLst>
              <a:ext uri="{FF2B5EF4-FFF2-40B4-BE49-F238E27FC236}">
                <a16:creationId xmlns:a16="http://schemas.microsoft.com/office/drawing/2014/main" id="{5EA2E45A-163D-47B4-BADF-DFD874471114}"/>
              </a:ext>
            </a:extLst>
          </p:cNvPr>
          <p:cNvSpPr txBox="1"/>
          <p:nvPr/>
        </p:nvSpPr>
        <p:spPr>
          <a:xfrm>
            <a:off x="8961809" y="1369084"/>
            <a:ext cx="1837362" cy="369332"/>
          </a:xfrm>
          <a:prstGeom prst="rect">
            <a:avLst/>
          </a:prstGeom>
          <a:noFill/>
        </p:spPr>
        <p:txBody>
          <a:bodyPr wrap="none" rtlCol="0">
            <a:spAutoFit/>
          </a:bodyPr>
          <a:lstStyle/>
          <a:p>
            <a:r>
              <a:rPr lang="en-US" b="1" dirty="0"/>
              <a:t>Distance to Coast</a:t>
            </a:r>
            <a:endParaRPr lang="en-ID" b="1" dirty="0"/>
          </a:p>
        </p:txBody>
      </p:sp>
      <p:sp>
        <p:nvSpPr>
          <p:cNvPr id="18" name="TextBox 17">
            <a:extLst>
              <a:ext uri="{FF2B5EF4-FFF2-40B4-BE49-F238E27FC236}">
                <a16:creationId xmlns:a16="http://schemas.microsoft.com/office/drawing/2014/main" id="{794E56AD-80D8-4B08-A778-EE4013535C8C}"/>
              </a:ext>
            </a:extLst>
          </p:cNvPr>
          <p:cNvSpPr txBox="1"/>
          <p:nvPr/>
        </p:nvSpPr>
        <p:spPr>
          <a:xfrm>
            <a:off x="3130570" y="4407252"/>
            <a:ext cx="2188420" cy="369332"/>
          </a:xfrm>
          <a:prstGeom prst="rect">
            <a:avLst/>
          </a:prstGeom>
          <a:noFill/>
        </p:spPr>
        <p:txBody>
          <a:bodyPr wrap="none" rtlCol="0">
            <a:spAutoFit/>
          </a:bodyPr>
          <a:lstStyle/>
          <a:p>
            <a:r>
              <a:rPr lang="en-US" b="1" dirty="0"/>
              <a:t>Distance to Coastline</a:t>
            </a:r>
            <a:endParaRPr lang="en-ID" b="1" dirty="0"/>
          </a:p>
        </p:txBody>
      </p:sp>
      <p:sp>
        <p:nvSpPr>
          <p:cNvPr id="19" name="TextBox 18">
            <a:extLst>
              <a:ext uri="{FF2B5EF4-FFF2-40B4-BE49-F238E27FC236}">
                <a16:creationId xmlns:a16="http://schemas.microsoft.com/office/drawing/2014/main" id="{6ECDFCF1-74E7-4A8A-AC29-346EE4D88FF0}"/>
              </a:ext>
            </a:extLst>
          </p:cNvPr>
          <p:cNvSpPr txBox="1"/>
          <p:nvPr/>
        </p:nvSpPr>
        <p:spPr>
          <a:xfrm>
            <a:off x="7051124" y="4371803"/>
            <a:ext cx="1676421" cy="369332"/>
          </a:xfrm>
          <a:prstGeom prst="rect">
            <a:avLst/>
          </a:prstGeom>
          <a:noFill/>
        </p:spPr>
        <p:txBody>
          <a:bodyPr wrap="none" rtlCol="0">
            <a:spAutoFit/>
          </a:bodyPr>
          <a:lstStyle/>
          <a:p>
            <a:r>
              <a:rPr lang="en-US" b="1" dirty="0"/>
              <a:t>Distance to City</a:t>
            </a:r>
            <a:endParaRPr lang="en-ID" b="1"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All Sites</a:t>
            </a:r>
          </a:p>
        </p:txBody>
      </p:sp>
      <p:pic>
        <p:nvPicPr>
          <p:cNvPr id="10" name="Picture 9">
            <a:extLst>
              <a:ext uri="{FF2B5EF4-FFF2-40B4-BE49-F238E27FC236}">
                <a16:creationId xmlns:a16="http://schemas.microsoft.com/office/drawing/2014/main" id="{50C59C2A-9709-4846-A8E0-67E9EFB5769B}"/>
              </a:ext>
            </a:extLst>
          </p:cNvPr>
          <p:cNvPicPr>
            <a:picLocks noChangeAspect="1"/>
          </p:cNvPicPr>
          <p:nvPr/>
        </p:nvPicPr>
        <p:blipFill>
          <a:blip r:embed="rId3"/>
          <a:stretch>
            <a:fillRect/>
          </a:stretch>
        </p:blipFill>
        <p:spPr>
          <a:xfrm>
            <a:off x="734028" y="1449723"/>
            <a:ext cx="6267273" cy="3482826"/>
          </a:xfrm>
          <a:prstGeom prst="rect">
            <a:avLst/>
          </a:prstGeom>
        </p:spPr>
      </p:pic>
      <p:sp>
        <p:nvSpPr>
          <p:cNvPr id="2" name="TextBox 1">
            <a:extLst>
              <a:ext uri="{FF2B5EF4-FFF2-40B4-BE49-F238E27FC236}">
                <a16:creationId xmlns:a16="http://schemas.microsoft.com/office/drawing/2014/main" id="{F325C110-428A-43A8-969F-FEF5A35F36BA}"/>
              </a:ext>
            </a:extLst>
          </p:cNvPr>
          <p:cNvSpPr txBox="1"/>
          <p:nvPr/>
        </p:nvSpPr>
        <p:spPr>
          <a:xfrm>
            <a:off x="7451467" y="1451193"/>
            <a:ext cx="3369910" cy="1107996"/>
          </a:xfrm>
          <a:prstGeom prst="rect">
            <a:avLst/>
          </a:prstGeom>
          <a:noFill/>
        </p:spPr>
        <p:txBody>
          <a:bodyPr wrap="square" rtlCol="0">
            <a:spAutoFit/>
          </a:bodyPr>
          <a:lstStyle/>
          <a:p>
            <a:r>
              <a:rPr lang="en-US" sz="2200" b="1" dirty="0"/>
              <a:t>KSC LC-39A have the most successful launches among all the sites</a:t>
            </a:r>
            <a:endParaRPr lang="en-ID" sz="2200" b="1"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58211"/>
            <a:ext cx="10399485" cy="4768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We predict if the first stage will land successfully. We can also determine the cost of a launch to let us know about the cost savings compare to the other rocket providers. This information can be used if there is any providers want to bid SpaceX for launching rocket.</a:t>
            </a:r>
          </a:p>
          <a:p>
            <a:pPr>
              <a:spcBef>
                <a:spcPts val="1400"/>
              </a:spcBef>
            </a:pPr>
            <a:r>
              <a:rPr lang="en-US" sz="2200" b="1"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kind of parameters that impact or influence the success rate of landing?</a:t>
            </a:r>
          </a:p>
          <a:p>
            <a:pPr lvl="1">
              <a:spcBef>
                <a:spcPts val="1400"/>
              </a:spcBef>
            </a:pPr>
            <a:r>
              <a:rPr lang="en-US" sz="1800" dirty="0">
                <a:solidFill>
                  <a:schemeClr val="accent3">
                    <a:lumMod val="25000"/>
                  </a:schemeClr>
                </a:solidFill>
                <a:latin typeface="Abadi" panose="020B0604020104020204" pitchFamily="34" charset="0"/>
              </a:rPr>
              <a:t>What kind of condition that SpaceX need to prepare to achieve the best result of success rocket landing?</a:t>
            </a:r>
            <a:br>
              <a:rPr lang="en-US" sz="1800" b="1" dirty="0">
                <a:solidFill>
                  <a:schemeClr val="accent3">
                    <a:lumMod val="25000"/>
                  </a:schemeClr>
                </a:solidFill>
                <a:latin typeface="Abadi" panose="020B0604020104020204" pitchFamily="34" charset="0"/>
              </a:rPr>
            </a:br>
            <a:r>
              <a:rPr lang="en-US" sz="1800" b="1" dirty="0">
                <a:solidFill>
                  <a:schemeClr val="accent3">
                    <a:lumMod val="25000"/>
                  </a:schemeClr>
                </a:solidFill>
                <a:latin typeface="Abadi" panose="020B0604020104020204" pitchFamily="34" charset="0"/>
              </a:rPr>
              <a:t>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Ratio of Launch Sites</a:t>
            </a:r>
          </a:p>
        </p:txBody>
      </p:sp>
      <p:pic>
        <p:nvPicPr>
          <p:cNvPr id="4" name="Picture 3">
            <a:extLst>
              <a:ext uri="{FF2B5EF4-FFF2-40B4-BE49-F238E27FC236}">
                <a16:creationId xmlns:a16="http://schemas.microsoft.com/office/drawing/2014/main" id="{8ED38EC5-2567-4B07-8F70-22ABDA49C03B}"/>
              </a:ext>
            </a:extLst>
          </p:cNvPr>
          <p:cNvPicPr>
            <a:picLocks noChangeAspect="1"/>
          </p:cNvPicPr>
          <p:nvPr/>
        </p:nvPicPr>
        <p:blipFill>
          <a:blip r:embed="rId3"/>
          <a:stretch>
            <a:fillRect/>
          </a:stretch>
        </p:blipFill>
        <p:spPr>
          <a:xfrm>
            <a:off x="770011" y="1405720"/>
            <a:ext cx="6244937" cy="3657371"/>
          </a:xfrm>
          <a:prstGeom prst="rect">
            <a:avLst/>
          </a:prstGeom>
        </p:spPr>
      </p:pic>
      <p:sp>
        <p:nvSpPr>
          <p:cNvPr id="5" name="TextBox 4">
            <a:extLst>
              <a:ext uri="{FF2B5EF4-FFF2-40B4-BE49-F238E27FC236}">
                <a16:creationId xmlns:a16="http://schemas.microsoft.com/office/drawing/2014/main" id="{5281FD5C-3618-4460-866B-F53A6932861D}"/>
              </a:ext>
            </a:extLst>
          </p:cNvPr>
          <p:cNvSpPr txBox="1"/>
          <p:nvPr/>
        </p:nvSpPr>
        <p:spPr>
          <a:xfrm>
            <a:off x="7451467" y="1442076"/>
            <a:ext cx="3369910" cy="1107996"/>
          </a:xfrm>
          <a:prstGeom prst="rect">
            <a:avLst/>
          </a:prstGeom>
          <a:noFill/>
        </p:spPr>
        <p:txBody>
          <a:bodyPr wrap="square" rtlCol="0">
            <a:spAutoFit/>
          </a:bodyPr>
          <a:lstStyle/>
          <a:p>
            <a:r>
              <a:rPr lang="en-US" sz="2200" b="1" dirty="0"/>
              <a:t>KSC LC-39A</a:t>
            </a:r>
            <a:br>
              <a:rPr lang="en-US" sz="2200" b="1" dirty="0"/>
            </a:br>
            <a:r>
              <a:rPr lang="en-US" sz="2200" b="1" dirty="0"/>
              <a:t>76.9% success rate</a:t>
            </a:r>
          </a:p>
          <a:p>
            <a:r>
              <a:rPr lang="en-US" sz="2200" b="1" dirty="0"/>
              <a:t>23.1% failure rate</a:t>
            </a:r>
            <a:endParaRPr lang="en-ID" sz="2200" b="1"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Plot with Weighted Category Slider</a:t>
            </a:r>
          </a:p>
        </p:txBody>
      </p:sp>
      <p:pic>
        <p:nvPicPr>
          <p:cNvPr id="4" name="Picture 3">
            <a:extLst>
              <a:ext uri="{FF2B5EF4-FFF2-40B4-BE49-F238E27FC236}">
                <a16:creationId xmlns:a16="http://schemas.microsoft.com/office/drawing/2014/main" id="{DCBA5D9C-7CF3-45D9-B26D-DA872141EF69}"/>
              </a:ext>
            </a:extLst>
          </p:cNvPr>
          <p:cNvPicPr>
            <a:picLocks noChangeAspect="1"/>
          </p:cNvPicPr>
          <p:nvPr/>
        </p:nvPicPr>
        <p:blipFill>
          <a:blip r:embed="rId3"/>
          <a:stretch>
            <a:fillRect/>
          </a:stretch>
        </p:blipFill>
        <p:spPr>
          <a:xfrm>
            <a:off x="770011" y="1896167"/>
            <a:ext cx="7490431" cy="2034388"/>
          </a:xfrm>
          <a:prstGeom prst="rect">
            <a:avLst/>
          </a:prstGeom>
        </p:spPr>
      </p:pic>
      <p:pic>
        <p:nvPicPr>
          <p:cNvPr id="7" name="Picture 6">
            <a:extLst>
              <a:ext uri="{FF2B5EF4-FFF2-40B4-BE49-F238E27FC236}">
                <a16:creationId xmlns:a16="http://schemas.microsoft.com/office/drawing/2014/main" id="{8C2CF444-0C2E-4A6A-AFCE-65792D6968BD}"/>
              </a:ext>
            </a:extLst>
          </p:cNvPr>
          <p:cNvPicPr>
            <a:picLocks noChangeAspect="1"/>
          </p:cNvPicPr>
          <p:nvPr/>
        </p:nvPicPr>
        <p:blipFill>
          <a:blip r:embed="rId4"/>
          <a:stretch>
            <a:fillRect/>
          </a:stretch>
        </p:blipFill>
        <p:spPr>
          <a:xfrm>
            <a:off x="770011" y="4069406"/>
            <a:ext cx="7490431" cy="2063939"/>
          </a:xfrm>
          <a:prstGeom prst="rect">
            <a:avLst/>
          </a:prstGeom>
        </p:spPr>
      </p:pic>
      <p:sp>
        <p:nvSpPr>
          <p:cNvPr id="9" name="TextBox 8">
            <a:extLst>
              <a:ext uri="{FF2B5EF4-FFF2-40B4-BE49-F238E27FC236}">
                <a16:creationId xmlns:a16="http://schemas.microsoft.com/office/drawing/2014/main" id="{A7FB0727-6662-488C-B77C-F441F9301790}"/>
              </a:ext>
            </a:extLst>
          </p:cNvPr>
          <p:cNvSpPr txBox="1"/>
          <p:nvPr/>
        </p:nvSpPr>
        <p:spPr>
          <a:xfrm>
            <a:off x="8260442" y="2005191"/>
            <a:ext cx="3369910" cy="1785104"/>
          </a:xfrm>
          <a:prstGeom prst="rect">
            <a:avLst/>
          </a:prstGeom>
          <a:noFill/>
        </p:spPr>
        <p:txBody>
          <a:bodyPr wrap="square" rtlCol="0">
            <a:spAutoFit/>
          </a:bodyPr>
          <a:lstStyle/>
          <a:p>
            <a:r>
              <a:rPr lang="en-US" sz="2200" b="1" dirty="0"/>
              <a:t>% Success of low weighted payloads (0-5.000 kg) is greater than % success of heavy weighted payloads (5.000-10000 kg)</a:t>
            </a:r>
            <a:endParaRPr lang="en-ID" sz="2200" b="1"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5AB057E5-99EB-40D7-A411-BECC4FA5C61E}"/>
              </a:ext>
            </a:extLst>
          </p:cNvPr>
          <p:cNvPicPr>
            <a:picLocks noChangeAspect="1"/>
          </p:cNvPicPr>
          <p:nvPr/>
        </p:nvPicPr>
        <p:blipFill>
          <a:blip r:embed="rId3"/>
          <a:stretch>
            <a:fillRect/>
          </a:stretch>
        </p:blipFill>
        <p:spPr>
          <a:xfrm>
            <a:off x="886053" y="4739890"/>
            <a:ext cx="9383434" cy="533474"/>
          </a:xfrm>
          <a:prstGeom prst="rect">
            <a:avLst/>
          </a:prstGeom>
        </p:spPr>
      </p:pic>
      <p:pic>
        <p:nvPicPr>
          <p:cNvPr id="10" name="Picture 9">
            <a:extLst>
              <a:ext uri="{FF2B5EF4-FFF2-40B4-BE49-F238E27FC236}">
                <a16:creationId xmlns:a16="http://schemas.microsoft.com/office/drawing/2014/main" id="{9CCC9E73-EF7E-4B58-ADBD-B7887180ED83}"/>
              </a:ext>
            </a:extLst>
          </p:cNvPr>
          <p:cNvPicPr>
            <a:picLocks noChangeAspect="1"/>
          </p:cNvPicPr>
          <p:nvPr/>
        </p:nvPicPr>
        <p:blipFill>
          <a:blip r:embed="rId4"/>
          <a:stretch>
            <a:fillRect/>
          </a:stretch>
        </p:blipFill>
        <p:spPr>
          <a:xfrm>
            <a:off x="886053" y="1584636"/>
            <a:ext cx="4534533" cy="2695951"/>
          </a:xfrm>
          <a:prstGeom prst="rect">
            <a:avLst/>
          </a:prstGeom>
        </p:spPr>
      </p:pic>
      <p:sp>
        <p:nvSpPr>
          <p:cNvPr id="11" name="TextBox 10">
            <a:extLst>
              <a:ext uri="{FF2B5EF4-FFF2-40B4-BE49-F238E27FC236}">
                <a16:creationId xmlns:a16="http://schemas.microsoft.com/office/drawing/2014/main" id="{362BAC2E-0153-40EB-8E19-24E9EACD50B6}"/>
              </a:ext>
            </a:extLst>
          </p:cNvPr>
          <p:cNvSpPr txBox="1"/>
          <p:nvPr/>
        </p:nvSpPr>
        <p:spPr>
          <a:xfrm>
            <a:off x="770011" y="5477865"/>
            <a:ext cx="8305672" cy="369332"/>
          </a:xfrm>
          <a:prstGeom prst="rect">
            <a:avLst/>
          </a:prstGeom>
          <a:noFill/>
        </p:spPr>
        <p:txBody>
          <a:bodyPr wrap="none" rtlCol="0">
            <a:spAutoFit/>
          </a:bodyPr>
          <a:lstStyle/>
          <a:p>
            <a:r>
              <a:rPr lang="en-US" b="1" dirty="0"/>
              <a:t>Tree Algorithm have the highest accuracy among other algorithm, with 90% accuracy.</a:t>
            </a:r>
            <a:endParaRPr lang="en-ID" b="1"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C4AED2D-B67C-46D5-BB73-3231A5CCC094}"/>
              </a:ext>
            </a:extLst>
          </p:cNvPr>
          <p:cNvPicPr>
            <a:picLocks noChangeAspect="1"/>
          </p:cNvPicPr>
          <p:nvPr/>
        </p:nvPicPr>
        <p:blipFill>
          <a:blip r:embed="rId3"/>
          <a:stretch>
            <a:fillRect/>
          </a:stretch>
        </p:blipFill>
        <p:spPr>
          <a:xfrm>
            <a:off x="808887" y="1606142"/>
            <a:ext cx="3524742" cy="2600688"/>
          </a:xfrm>
          <a:prstGeom prst="rect">
            <a:avLst/>
          </a:prstGeom>
        </p:spPr>
      </p:pic>
      <p:sp>
        <p:nvSpPr>
          <p:cNvPr id="6" name="TextBox 5">
            <a:extLst>
              <a:ext uri="{FF2B5EF4-FFF2-40B4-BE49-F238E27FC236}">
                <a16:creationId xmlns:a16="http://schemas.microsoft.com/office/drawing/2014/main" id="{F7F6502B-5A4C-455F-8AB8-4143347B3478}"/>
              </a:ext>
            </a:extLst>
          </p:cNvPr>
          <p:cNvSpPr txBox="1"/>
          <p:nvPr/>
        </p:nvSpPr>
        <p:spPr>
          <a:xfrm>
            <a:off x="808887" y="4635528"/>
            <a:ext cx="6771662" cy="369332"/>
          </a:xfrm>
          <a:prstGeom prst="rect">
            <a:avLst/>
          </a:prstGeom>
          <a:noFill/>
        </p:spPr>
        <p:txBody>
          <a:bodyPr wrap="none" rtlCol="0">
            <a:spAutoFit/>
          </a:bodyPr>
          <a:lstStyle/>
          <a:p>
            <a:r>
              <a:rPr lang="en-US" b="1" dirty="0"/>
              <a:t>Correct Prediction for all labels, except 2 </a:t>
            </a:r>
            <a:r>
              <a:rPr lang="en-US" b="1" dirty="0" err="1"/>
              <a:t>datas</a:t>
            </a:r>
            <a:r>
              <a:rPr lang="en-US" b="1" dirty="0"/>
              <a:t> for false positive case.</a:t>
            </a:r>
            <a:endParaRPr lang="en-ID" b="1"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Tree algorithm is the best machine learning options to be implemented.</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perform better than heavy payloads.</a:t>
            </a:r>
          </a:p>
          <a:p>
            <a:pPr>
              <a:lnSpc>
                <a:spcPct val="100000"/>
              </a:lnSpc>
              <a:spcBef>
                <a:spcPts val="1400"/>
              </a:spcBef>
            </a:pPr>
            <a:r>
              <a:rPr lang="en-US" sz="2200" dirty="0">
                <a:solidFill>
                  <a:schemeClr val="accent3">
                    <a:lumMod val="25000"/>
                  </a:schemeClr>
                </a:solidFill>
                <a:latin typeface="Abadi" panose="020B0604020104020204" pitchFamily="34" charset="0"/>
              </a:rPr>
              <a:t>KSC LC-39A is the most successful launches over all the sites.</a:t>
            </a:r>
          </a:p>
          <a:p>
            <a:pPr>
              <a:lnSpc>
                <a:spcPct val="100000"/>
              </a:lnSpc>
              <a:spcBef>
                <a:spcPts val="1400"/>
              </a:spcBef>
            </a:pPr>
            <a:r>
              <a:rPr lang="en-US" sz="2200" dirty="0">
                <a:solidFill>
                  <a:schemeClr val="accent3">
                    <a:lumMod val="25000"/>
                  </a:schemeClr>
                </a:solidFill>
                <a:latin typeface="Abadi" panose="020B0604020104020204" pitchFamily="34" charset="0"/>
              </a:rPr>
              <a:t>GEO, HEO, ES-L1, and SS0 are the best orbit’s success rate.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hlinkClick r:id="rId3"/>
              </a:rPr>
              <a:t>Sql</a:t>
            </a:r>
            <a:r>
              <a:rPr lang="en-US" sz="2200" dirty="0">
                <a:solidFill>
                  <a:schemeClr val="accent3">
                    <a:lumMod val="25000"/>
                  </a:schemeClr>
                </a:solidFill>
                <a:latin typeface="Abadi" panose="020B0604020104020204" pitchFamily="34" charset="0"/>
                <a:hlinkClick r:id="rId3"/>
              </a:rPr>
              <a:t> Server Module (ADGSQLSERVER)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 &amp; Web Scrapping from </a:t>
            </a:r>
            <a:r>
              <a:rPr lang="en-US" sz="7600" i="1" dirty="0">
                <a:solidFill>
                  <a:schemeClr val="bg2">
                    <a:lumMod val="50000"/>
                  </a:schemeClr>
                </a:solidFill>
                <a:latin typeface="Abadi"/>
              </a:rPr>
              <a:t>Wikipedia</a:t>
            </a:r>
            <a:r>
              <a:rPr lang="en-US" sz="7600" dirty="0">
                <a:solidFill>
                  <a:schemeClr val="bg2">
                    <a:lumMod val="50000"/>
                  </a:schemeClr>
                </a:solidFill>
                <a:latin typeface="Abadi"/>
              </a:rPr>
              <a:t>.</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Removing irrelevant values &amp; One hot encoding data implementation.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graphicFrame>
        <p:nvGraphicFramePr>
          <p:cNvPr id="11" name="Content Placeholder 10">
            <a:extLst>
              <a:ext uri="{FF2B5EF4-FFF2-40B4-BE49-F238E27FC236}">
                <a16:creationId xmlns:a16="http://schemas.microsoft.com/office/drawing/2014/main" id="{8AB1015B-B142-4FC0-A9A9-1F2C44D66B86}"/>
              </a:ext>
            </a:extLst>
          </p:cNvPr>
          <p:cNvGraphicFramePr>
            <a:graphicFrameLocks noGrp="1"/>
          </p:cNvGraphicFramePr>
          <p:nvPr>
            <p:ph idx="4294967295"/>
            <p:extLst>
              <p:ext uri="{D42A27DB-BD31-4B8C-83A1-F6EECF244321}">
                <p14:modId xmlns:p14="http://schemas.microsoft.com/office/powerpoint/2010/main" val="1884668813"/>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461000" cy="4225925"/>
          </a:xfrm>
          <a:prstGeom prst="rect">
            <a:avLst/>
          </a:prstGeom>
        </p:spPr>
        <p:txBody>
          <a:bodyPr vert="horz" lIns="91440" tIns="45720" rIns="91440" bIns="45720" rtlCol="0" anchor="t">
            <a:normAutofit/>
          </a:body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Getting Response from API</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Converting Response to a .json file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Apply Custom Function to clean data</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Assign List to Dictionary to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A bit data filtering &amp; exporting file.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5173589" cy="3811587"/>
          </a:xfrm>
          <a:prstGeom prst="rect">
            <a:avLst/>
          </a:prstGeom>
        </p:spPr>
        <p:txBody>
          <a:bodyPr lIns="91440" tIns="45720" rIns="91440" bIns="45720" anchor="t">
            <a:noAutofit/>
          </a:body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Getting Response from HTML</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Creating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Object</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Finding Tables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Getting Column names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Dictionary &amp; Appending data</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Converting/Formatting data</a:t>
            </a:r>
          </a:p>
          <a:p>
            <a:pPr marL="457200" indent="-457200">
              <a:lnSpc>
                <a:spcPct val="100000"/>
              </a:lnSpc>
              <a:spcBef>
                <a:spcPts val="1400"/>
              </a:spcBef>
              <a:buFont typeface="+mj-lt"/>
              <a:buAutoNum type="arabicPeriod"/>
            </a:pP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into csv files</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Content Placeholder 10">
            <a:extLst>
              <a:ext uri="{FF2B5EF4-FFF2-40B4-BE49-F238E27FC236}">
                <a16:creationId xmlns:a16="http://schemas.microsoft.com/office/drawing/2014/main" id="{BF64E39B-49F6-4AF2-B867-D508411F8A67}"/>
              </a:ext>
            </a:extLst>
          </p:cNvPr>
          <p:cNvGraphicFramePr>
            <a:graphicFrameLocks/>
          </p:cNvGraphicFramePr>
          <p:nvPr>
            <p:extLst>
              <p:ext uri="{D42A27DB-BD31-4B8C-83A1-F6EECF244321}">
                <p14:modId xmlns:p14="http://schemas.microsoft.com/office/powerpoint/2010/main" val="2953543504"/>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11363</TotalTime>
  <Words>1613</Words>
  <Application>Microsoft Office PowerPoint</Application>
  <PresentationFormat>Widescreen</PresentationFormat>
  <Paragraphs>249</Paragraphs>
  <Slides>47</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(body)</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Christian Prasetya</cp:lastModifiedBy>
  <cp:revision>300</cp:revision>
  <dcterms:created xsi:type="dcterms:W3CDTF">2021-04-29T18:58:34Z</dcterms:created>
  <dcterms:modified xsi:type="dcterms:W3CDTF">2021-12-04T09:28:22Z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